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21" autoAdjust="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7BCA7B-D7E0-49A1-A41A-37FBAC2E6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829B99C-D2E4-4150-B8A6-19D29B24F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7326DF-8256-429F-9EF7-584D57512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6A30BB-ACD5-40F6-A738-6E1673404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DBCDF3-1929-443C-8BCE-DF09CAA4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92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2C18B8-7A59-4400-A059-FA73EE5D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477A16D-1749-4E42-BFA6-0DD8AFA65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85558C-E3F5-4D98-B077-20152BF99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9BCB7A-884C-402F-9E89-6CC48E7D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F43F2A-A477-4BA3-B1E4-48AF3E69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472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76431DB-0109-4EDF-A5F6-EFC491FCD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324BA4-932C-4032-AA69-5CD5F47C4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C18285-F47A-41B2-8332-9E02BA1D2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EE64C2-385B-461B-A954-90803DB9D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3C800D-6B31-43AE-8F2C-6FEB3477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14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33E2C4-725B-41DE-90AF-1C44E91C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4480BE-A033-46E1-A40F-E079E2A70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72223F-AFDC-4138-9416-CA1101B9B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E266FD-9AFC-4EF8-BAB7-D3B81B482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5E2E9B8-D4F2-4223-A886-CCDB464AF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20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C6042C-F6D8-4269-AC40-5F819F74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BC4D0A0-30FB-4ACA-A555-038A5601B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78D659-0A8A-4717-B087-519D372C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275B30-B250-4793-AEA8-980782FC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3F11BB-981D-4FA4-BA8D-D74F116E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027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14CC22-D954-4EA7-8A4E-53712D5EE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733351-42C1-4A82-AFF8-E63A44617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EFB5CF-B9B9-40B8-8E43-6ED9BE46E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611C25-A8A7-4893-ACD0-EFF37B73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ADC266-A374-4507-ADEC-4D13E091D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48489A5-0BE1-46D9-BF34-1D5A842E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729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3B902A-2003-4615-8E8B-6329F3079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1C7B1B-6FD2-4624-98FC-8B2D9D87C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9C44AAE-4CDC-4455-ABBC-13C64E305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4616F38-911B-440C-A3F8-5698D7ABA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AF15A86-7DBE-49F9-B7F9-159D2A400C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2E7E08E-2D76-4C7D-8C89-7B69BC739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B355E8F-D014-4097-B85F-257C8763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5845F75-6BB5-4A49-A91A-1AA25CFD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64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836696-8493-4F4C-BCC6-8BA27643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9D7604D-B593-4B76-A132-A3FDAC6B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CE6DCA1-13A3-48E0-BEB2-859585EC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49402F0-6DA2-432F-9DED-14CB47DB7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72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38B8668-190F-4060-A58D-C8B9B41C4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252A576-ED3B-4BEC-9C0C-3CA237434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874177-E3A1-40A4-A1F1-868F24161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64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D46B18-F7A3-4907-B6F6-C92B0FCDE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16F896-FCBD-4E35-885D-B43500DD5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C85BB2-F85E-4F1E-8A7D-20E6EFC6A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281CA34-F761-45E3-A357-64C0777D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E46231-C763-496D-B777-DA97F2792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97DC41-1D04-4A30-9920-229AE3CB4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80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48DE73-5023-4776-BB87-208BFC0B5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B84C92E-9379-47DD-8444-630CF1FCA3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F5992E6-7909-4D67-AC19-1533EDCF5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51352B-39E9-4548-A6D7-DCAB3303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4AAE78-DB65-4759-A92D-07F86DC7B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E423DCE-918F-446A-A8A8-2AB100E94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4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98ABBB5-9628-42CE-B544-253E2A0E5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BDE993-04D7-4915-AD53-D6D5ED228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CF9D79-D889-406C-A035-1968BD897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42FB-C95C-403E-B32B-F0E4AA2711DA}" type="datetimeFigureOut">
              <a:rPr lang="zh-CN" altLang="en-US" smtClean="0"/>
              <a:t>2019/12/2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B69C82-7BD4-462E-8645-E2D1577DD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BAE32E-A59C-4D32-A063-CB231A47E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2EE45-67B9-40E5-8D3E-AB5A743970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550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0D75AA5-5B20-459E-8423-7293A30AC9D8}"/>
              </a:ext>
            </a:extLst>
          </p:cNvPr>
          <p:cNvSpPr/>
          <p:nvPr/>
        </p:nvSpPr>
        <p:spPr>
          <a:xfrm>
            <a:off x="952107" y="1025197"/>
            <a:ext cx="10507744" cy="34337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DB29DEC-1139-4027-93D9-CED8E9A92436}"/>
              </a:ext>
            </a:extLst>
          </p:cNvPr>
          <p:cNvCxnSpPr/>
          <p:nvPr/>
        </p:nvCxnSpPr>
        <p:spPr>
          <a:xfrm>
            <a:off x="884531" y="120225"/>
            <a:ext cx="0" cy="895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1DBFA9F8-A62E-4B1B-A5C6-BF6017FAE34B}"/>
              </a:ext>
            </a:extLst>
          </p:cNvPr>
          <p:cNvCxnSpPr/>
          <p:nvPr/>
        </p:nvCxnSpPr>
        <p:spPr>
          <a:xfrm>
            <a:off x="11570828" y="120225"/>
            <a:ext cx="0" cy="895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3A23B0F9-F213-4891-A778-5BA0E08C00D7}"/>
              </a:ext>
            </a:extLst>
          </p:cNvPr>
          <p:cNvCxnSpPr>
            <a:cxnSpLocks/>
          </p:cNvCxnSpPr>
          <p:nvPr/>
        </p:nvCxnSpPr>
        <p:spPr>
          <a:xfrm>
            <a:off x="75415" y="917033"/>
            <a:ext cx="8861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EF5BB163-FA61-4B89-8C0B-DD614669D8CD}"/>
              </a:ext>
            </a:extLst>
          </p:cNvPr>
          <p:cNvCxnSpPr>
            <a:cxnSpLocks/>
          </p:cNvCxnSpPr>
          <p:nvPr/>
        </p:nvCxnSpPr>
        <p:spPr>
          <a:xfrm>
            <a:off x="75415" y="4572497"/>
            <a:ext cx="8861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D68C54EC-5ABA-4C08-95AB-027CFC8590D1}"/>
              </a:ext>
            </a:extLst>
          </p:cNvPr>
          <p:cNvCxnSpPr>
            <a:cxnSpLocks/>
          </p:cNvCxnSpPr>
          <p:nvPr/>
        </p:nvCxnSpPr>
        <p:spPr>
          <a:xfrm flipH="1">
            <a:off x="1084083" y="299333"/>
            <a:ext cx="48736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B3811EF8-B74D-4B3B-A42B-E98D31805411}"/>
              </a:ext>
            </a:extLst>
          </p:cNvPr>
          <p:cNvCxnSpPr>
            <a:cxnSpLocks/>
          </p:cNvCxnSpPr>
          <p:nvPr/>
        </p:nvCxnSpPr>
        <p:spPr>
          <a:xfrm>
            <a:off x="6513922" y="299333"/>
            <a:ext cx="48453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E4ACAA1-AAEB-4808-8222-51E6BE3ACAC6}"/>
              </a:ext>
            </a:extLst>
          </p:cNvPr>
          <p:cNvSpPr txBox="1"/>
          <p:nvPr/>
        </p:nvSpPr>
        <p:spPr>
          <a:xfrm>
            <a:off x="5795613" y="1388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184000</a:t>
            </a:r>
            <a:endParaRPr lang="zh-CN" altLang="en-US" dirty="0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21E88982-5FCE-4AE6-9E7A-CF8756502F7E}"/>
              </a:ext>
            </a:extLst>
          </p:cNvPr>
          <p:cNvCxnSpPr>
            <a:cxnSpLocks/>
          </p:cNvCxnSpPr>
          <p:nvPr/>
        </p:nvCxnSpPr>
        <p:spPr>
          <a:xfrm flipV="1">
            <a:off x="509047" y="1156775"/>
            <a:ext cx="0" cy="1176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E3EC1F45-38E2-40E4-856D-0CDA69CB1A26}"/>
              </a:ext>
            </a:extLst>
          </p:cNvPr>
          <p:cNvCxnSpPr>
            <a:cxnSpLocks/>
          </p:cNvCxnSpPr>
          <p:nvPr/>
        </p:nvCxnSpPr>
        <p:spPr>
          <a:xfrm>
            <a:off x="518474" y="3023679"/>
            <a:ext cx="0" cy="1406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421D8999-C06E-4BDB-9DFA-A8497E6143A4}"/>
              </a:ext>
            </a:extLst>
          </p:cNvPr>
          <p:cNvSpPr txBox="1"/>
          <p:nvPr/>
        </p:nvSpPr>
        <p:spPr>
          <a:xfrm>
            <a:off x="33165" y="247542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5700</a:t>
            </a:r>
            <a:endParaRPr lang="zh-CN" altLang="en-US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33E11854-71DA-480C-AEF4-1BFCEDED2302}"/>
              </a:ext>
            </a:extLst>
          </p:cNvPr>
          <p:cNvSpPr/>
          <p:nvPr/>
        </p:nvSpPr>
        <p:spPr>
          <a:xfrm>
            <a:off x="698303" y="752038"/>
            <a:ext cx="11028641" cy="2636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B3DAC4A-2871-41CA-A0AE-2DEA0E10D904}"/>
              </a:ext>
            </a:extLst>
          </p:cNvPr>
          <p:cNvSpPr/>
          <p:nvPr/>
        </p:nvSpPr>
        <p:spPr>
          <a:xfrm>
            <a:off x="698303" y="4475966"/>
            <a:ext cx="11028641" cy="2636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6B49F46-4411-4C78-99A4-8A4476F17975}"/>
              </a:ext>
            </a:extLst>
          </p:cNvPr>
          <p:cNvSpPr/>
          <p:nvPr/>
        </p:nvSpPr>
        <p:spPr>
          <a:xfrm>
            <a:off x="698303" y="1025138"/>
            <a:ext cx="263226" cy="3450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BB87CE54-7FE2-40D0-B8F1-5ECB2E537877}"/>
              </a:ext>
            </a:extLst>
          </p:cNvPr>
          <p:cNvSpPr/>
          <p:nvPr/>
        </p:nvSpPr>
        <p:spPr>
          <a:xfrm>
            <a:off x="11474843" y="1025138"/>
            <a:ext cx="263226" cy="3450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F5E02EE4-D11C-4FBA-9F24-01EC40C38D89}"/>
              </a:ext>
            </a:extLst>
          </p:cNvPr>
          <p:cNvSpPr/>
          <p:nvPr/>
        </p:nvSpPr>
        <p:spPr>
          <a:xfrm>
            <a:off x="11451996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F5F19809-D070-4AAC-ABE5-46BFF18B82B0}"/>
              </a:ext>
            </a:extLst>
          </p:cNvPr>
          <p:cNvSpPr/>
          <p:nvPr/>
        </p:nvSpPr>
        <p:spPr>
          <a:xfrm>
            <a:off x="11485250" y="4466324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14BFBD9-D400-4C3B-8F3B-E76D5B859979}"/>
              </a:ext>
            </a:extLst>
          </p:cNvPr>
          <p:cNvSpPr/>
          <p:nvPr/>
        </p:nvSpPr>
        <p:spPr>
          <a:xfrm>
            <a:off x="697581" y="4475964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9748BE39-C39D-4004-9140-6845B24F6011}"/>
              </a:ext>
            </a:extLst>
          </p:cNvPr>
          <p:cNvSpPr/>
          <p:nvPr/>
        </p:nvSpPr>
        <p:spPr>
          <a:xfrm>
            <a:off x="707007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C0E48DD-B0D5-4BE3-89DC-F07B3B807E0A}"/>
              </a:ext>
            </a:extLst>
          </p:cNvPr>
          <p:cNvSpPr/>
          <p:nvPr/>
        </p:nvSpPr>
        <p:spPr>
          <a:xfrm>
            <a:off x="2856005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444E2E3C-95F8-4B76-9BDC-86EBEABE1EDE}"/>
              </a:ext>
            </a:extLst>
          </p:cNvPr>
          <p:cNvSpPr/>
          <p:nvPr/>
        </p:nvSpPr>
        <p:spPr>
          <a:xfrm>
            <a:off x="5005003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6700619F-7B75-4FC1-A897-1DC84FEC9A18}"/>
              </a:ext>
            </a:extLst>
          </p:cNvPr>
          <p:cNvSpPr/>
          <p:nvPr/>
        </p:nvSpPr>
        <p:spPr>
          <a:xfrm>
            <a:off x="7154001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8BA647EC-D5FC-49C6-B250-D6991F9BFD3F}"/>
              </a:ext>
            </a:extLst>
          </p:cNvPr>
          <p:cNvSpPr/>
          <p:nvPr/>
        </p:nvSpPr>
        <p:spPr>
          <a:xfrm>
            <a:off x="9302999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B95B1C7E-7EC4-47B1-9F18-342FC7C809A3}"/>
              </a:ext>
            </a:extLst>
          </p:cNvPr>
          <p:cNvSpPr/>
          <p:nvPr/>
        </p:nvSpPr>
        <p:spPr>
          <a:xfrm>
            <a:off x="2855219" y="4467896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E9328AB2-2511-4E22-9509-448C692B134B}"/>
              </a:ext>
            </a:extLst>
          </p:cNvPr>
          <p:cNvSpPr/>
          <p:nvPr/>
        </p:nvSpPr>
        <p:spPr>
          <a:xfrm>
            <a:off x="5004217" y="4467896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2407BD0-4859-423F-A68F-F7A4829A09E7}"/>
              </a:ext>
            </a:extLst>
          </p:cNvPr>
          <p:cNvSpPr/>
          <p:nvPr/>
        </p:nvSpPr>
        <p:spPr>
          <a:xfrm>
            <a:off x="7153215" y="4467896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2289E4DD-A7DF-42B5-B70E-11E4D6595315}"/>
              </a:ext>
            </a:extLst>
          </p:cNvPr>
          <p:cNvSpPr/>
          <p:nvPr/>
        </p:nvSpPr>
        <p:spPr>
          <a:xfrm>
            <a:off x="9302213" y="4467896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838DA14D-CF3F-4788-BEFA-38872730BD05}"/>
              </a:ext>
            </a:extLst>
          </p:cNvPr>
          <p:cNvGrpSpPr/>
          <p:nvPr/>
        </p:nvGrpSpPr>
        <p:grpSpPr>
          <a:xfrm>
            <a:off x="1483677" y="761690"/>
            <a:ext cx="816463" cy="255878"/>
            <a:chOff x="1483677" y="1376757"/>
            <a:chExt cx="816463" cy="255878"/>
          </a:xfrm>
        </p:grpSpPr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CB75BB80-B721-489E-B2EB-065C13EDBDB6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0C85C580-38C8-4C78-9BF6-54FF5C8E1425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id="{E08F42B5-2A1C-4A81-A327-46E26435060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2C02FE40-6FA1-48E8-ACE7-C1D483CB1F20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8AF24B1E-335B-416D-B060-A0D402334627}"/>
              </a:ext>
            </a:extLst>
          </p:cNvPr>
          <p:cNvGrpSpPr/>
          <p:nvPr/>
        </p:nvGrpSpPr>
        <p:grpSpPr>
          <a:xfrm>
            <a:off x="3626038" y="748921"/>
            <a:ext cx="816463" cy="255878"/>
            <a:chOff x="1483677" y="1376757"/>
            <a:chExt cx="816463" cy="255878"/>
          </a:xfrm>
        </p:grpSpPr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9DCE8654-7635-4C98-BBCD-11F6CED287BE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628210FF-E408-4AEA-AAA4-A3AC4B758113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id="{6EA7E41F-4760-4DAF-93E6-B65E7A4298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id="{C98FFB4A-A735-4D88-AD8F-48C298119374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B7091B81-FDC7-4961-BD43-F43D574D40D6}"/>
              </a:ext>
            </a:extLst>
          </p:cNvPr>
          <p:cNvGrpSpPr/>
          <p:nvPr/>
        </p:nvGrpSpPr>
        <p:grpSpPr>
          <a:xfrm>
            <a:off x="5768497" y="758155"/>
            <a:ext cx="816463" cy="255878"/>
            <a:chOff x="1483677" y="1376757"/>
            <a:chExt cx="816463" cy="255878"/>
          </a:xfrm>
        </p:grpSpPr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54D9858F-B2A5-4D92-9BC9-3A2B486362D9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3" name="组合 62">
              <a:extLst>
                <a:ext uri="{FF2B5EF4-FFF2-40B4-BE49-F238E27FC236}">
                  <a16:creationId xmlns:a16="http://schemas.microsoft.com/office/drawing/2014/main" id="{33AFED4F-43B9-43BB-94FB-98AE2C998918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id="{F8369AB3-2C0D-42D8-B783-548E3C19B1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id="{3E557257-0143-4DDE-9BC5-FABCB1621479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BF44E82A-AFFA-4A24-BC3F-493A4751A53A}"/>
              </a:ext>
            </a:extLst>
          </p:cNvPr>
          <p:cNvGrpSpPr/>
          <p:nvPr/>
        </p:nvGrpSpPr>
        <p:grpSpPr>
          <a:xfrm>
            <a:off x="7986990" y="758155"/>
            <a:ext cx="816463" cy="255878"/>
            <a:chOff x="1483677" y="1376757"/>
            <a:chExt cx="816463" cy="255878"/>
          </a:xfrm>
        </p:grpSpPr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3B975A7B-49C2-4AB3-80B6-EE9844FCD0F0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8" name="组合 67">
              <a:extLst>
                <a:ext uri="{FF2B5EF4-FFF2-40B4-BE49-F238E27FC236}">
                  <a16:creationId xmlns:a16="http://schemas.microsoft.com/office/drawing/2014/main" id="{E58079C3-47A3-4BB2-9F48-613A95846DB4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id="{3BDB5FCF-4CE1-44FC-8C70-CFA9DBC577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0DA0B805-7962-40BC-B649-859D26BD93AC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3D0CB982-7DE0-427D-86A1-4CC5A2ED49DB}"/>
              </a:ext>
            </a:extLst>
          </p:cNvPr>
          <p:cNvGrpSpPr/>
          <p:nvPr/>
        </p:nvGrpSpPr>
        <p:grpSpPr>
          <a:xfrm>
            <a:off x="3636441" y="4475324"/>
            <a:ext cx="816463" cy="255878"/>
            <a:chOff x="1483677" y="1376757"/>
            <a:chExt cx="816463" cy="255878"/>
          </a:xfrm>
        </p:grpSpPr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63B83238-16C6-4345-A1E1-D92FC4CB2CCB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72AEE141-4348-4EC5-9DF0-247A8954A62C}"/>
                </a:ext>
              </a:extLst>
            </p:cNvPr>
            <p:cNvCxnSpPr/>
            <p:nvPr/>
          </p:nvCxnSpPr>
          <p:spPr>
            <a:xfrm flipV="1">
              <a:off x="1483677" y="1544869"/>
              <a:ext cx="815890" cy="1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AB0BE7DD-1BD1-4B3E-9970-0B5096BF3DA9}"/>
              </a:ext>
            </a:extLst>
          </p:cNvPr>
          <p:cNvGrpSpPr/>
          <p:nvPr/>
        </p:nvGrpSpPr>
        <p:grpSpPr>
          <a:xfrm>
            <a:off x="10147118" y="755902"/>
            <a:ext cx="816463" cy="255878"/>
            <a:chOff x="1483677" y="1376757"/>
            <a:chExt cx="816463" cy="255878"/>
          </a:xfrm>
        </p:grpSpPr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0C92CAA3-5807-477C-A20A-8FD55C25FC51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8" name="组合 77">
              <a:extLst>
                <a:ext uri="{FF2B5EF4-FFF2-40B4-BE49-F238E27FC236}">
                  <a16:creationId xmlns:a16="http://schemas.microsoft.com/office/drawing/2014/main" id="{27C33247-7FF3-450E-B2D1-011A5D631D3C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id="{B9650783-BB18-48B8-8D36-96B68BB743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id="{10860234-8CF1-4163-8E78-709642BCD196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8CB04A83-9655-468A-B53A-B23BE2E3A5E5}"/>
              </a:ext>
            </a:extLst>
          </p:cNvPr>
          <p:cNvGrpSpPr/>
          <p:nvPr/>
        </p:nvGrpSpPr>
        <p:grpSpPr>
          <a:xfrm>
            <a:off x="5834752" y="4460947"/>
            <a:ext cx="816463" cy="255878"/>
            <a:chOff x="1483677" y="1376757"/>
            <a:chExt cx="816463" cy="255878"/>
          </a:xfrm>
        </p:grpSpPr>
        <p:sp>
          <p:nvSpPr>
            <p:cNvPr id="82" name="矩形 81">
              <a:extLst>
                <a:ext uri="{FF2B5EF4-FFF2-40B4-BE49-F238E27FC236}">
                  <a16:creationId xmlns:a16="http://schemas.microsoft.com/office/drawing/2014/main" id="{9E415FC4-FF7C-4054-A84C-670014745D11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A93AC3C4-6DCF-4E91-B01E-92E6DEBF34D0}"/>
                </a:ext>
              </a:extLst>
            </p:cNvPr>
            <p:cNvCxnSpPr/>
            <p:nvPr/>
          </p:nvCxnSpPr>
          <p:spPr>
            <a:xfrm flipV="1">
              <a:off x="1483677" y="1544869"/>
              <a:ext cx="815890" cy="1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6E4D440A-0C5B-43FF-8D7E-86EA2F69F1AB}"/>
              </a:ext>
            </a:extLst>
          </p:cNvPr>
          <p:cNvGrpSpPr/>
          <p:nvPr/>
        </p:nvGrpSpPr>
        <p:grpSpPr>
          <a:xfrm>
            <a:off x="8003935" y="4460947"/>
            <a:ext cx="816463" cy="255878"/>
            <a:chOff x="1483677" y="1376757"/>
            <a:chExt cx="816463" cy="25587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id="{2F80C603-1316-4776-9310-6F7F15D607B0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id="{C07D1626-B05D-4528-9DB6-709EE9259E5F}"/>
                </a:ext>
              </a:extLst>
            </p:cNvPr>
            <p:cNvCxnSpPr/>
            <p:nvPr/>
          </p:nvCxnSpPr>
          <p:spPr>
            <a:xfrm flipV="1">
              <a:off x="1483677" y="1544869"/>
              <a:ext cx="815890" cy="1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流程图: 手动输入 87">
            <a:extLst>
              <a:ext uri="{FF2B5EF4-FFF2-40B4-BE49-F238E27FC236}">
                <a16:creationId xmlns:a16="http://schemas.microsoft.com/office/drawing/2014/main" id="{C0D5B528-17DE-47B5-857B-BCA12E6EB53D}"/>
              </a:ext>
            </a:extLst>
          </p:cNvPr>
          <p:cNvSpPr/>
          <p:nvPr/>
        </p:nvSpPr>
        <p:spPr>
          <a:xfrm>
            <a:off x="7427570" y="4457082"/>
            <a:ext cx="243398" cy="26741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流程图: 手动输入 88">
            <a:extLst>
              <a:ext uri="{FF2B5EF4-FFF2-40B4-BE49-F238E27FC236}">
                <a16:creationId xmlns:a16="http://schemas.microsoft.com/office/drawing/2014/main" id="{714A79D2-68D7-4B3E-B9B7-FAC0B82BFB29}"/>
              </a:ext>
            </a:extLst>
          </p:cNvPr>
          <p:cNvSpPr/>
          <p:nvPr/>
        </p:nvSpPr>
        <p:spPr>
          <a:xfrm>
            <a:off x="5283157" y="4474058"/>
            <a:ext cx="243398" cy="26741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流程图: 手动输入 89">
            <a:extLst>
              <a:ext uri="{FF2B5EF4-FFF2-40B4-BE49-F238E27FC236}">
                <a16:creationId xmlns:a16="http://schemas.microsoft.com/office/drawing/2014/main" id="{69EF7FB3-5692-4C32-86B0-C22457B41B51}"/>
              </a:ext>
            </a:extLst>
          </p:cNvPr>
          <p:cNvSpPr/>
          <p:nvPr/>
        </p:nvSpPr>
        <p:spPr>
          <a:xfrm>
            <a:off x="3134159" y="4463784"/>
            <a:ext cx="243398" cy="26741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流程图: 手动输入 90">
            <a:extLst>
              <a:ext uri="{FF2B5EF4-FFF2-40B4-BE49-F238E27FC236}">
                <a16:creationId xmlns:a16="http://schemas.microsoft.com/office/drawing/2014/main" id="{E1EE9032-E245-49F1-A6A4-DF6190AD0FBF}"/>
              </a:ext>
            </a:extLst>
          </p:cNvPr>
          <p:cNvSpPr/>
          <p:nvPr/>
        </p:nvSpPr>
        <p:spPr>
          <a:xfrm>
            <a:off x="974844" y="4453985"/>
            <a:ext cx="243398" cy="26741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5" name="组合 94">
            <a:extLst>
              <a:ext uri="{FF2B5EF4-FFF2-40B4-BE49-F238E27FC236}">
                <a16:creationId xmlns:a16="http://schemas.microsoft.com/office/drawing/2014/main" id="{215AE3F2-A34B-47FE-A0B9-6A44C8FE8CD4}"/>
              </a:ext>
            </a:extLst>
          </p:cNvPr>
          <p:cNvGrpSpPr/>
          <p:nvPr/>
        </p:nvGrpSpPr>
        <p:grpSpPr>
          <a:xfrm>
            <a:off x="983668" y="3986650"/>
            <a:ext cx="1959036" cy="928656"/>
            <a:chOff x="915666" y="4523921"/>
            <a:chExt cx="2209853" cy="1115259"/>
          </a:xfrm>
        </p:grpSpPr>
        <p:sp>
          <p:nvSpPr>
            <p:cNvPr id="93" name="不完整圆 92">
              <a:extLst>
                <a:ext uri="{FF2B5EF4-FFF2-40B4-BE49-F238E27FC236}">
                  <a16:creationId xmlns:a16="http://schemas.microsoft.com/office/drawing/2014/main" id="{4D4677DD-DBA5-453A-A595-903E108430C2}"/>
                </a:ext>
              </a:extLst>
            </p:cNvPr>
            <p:cNvSpPr/>
            <p:nvPr/>
          </p:nvSpPr>
          <p:spPr>
            <a:xfrm rot="5400000">
              <a:off x="2013553" y="4527214"/>
              <a:ext cx="1115259" cy="1108673"/>
            </a:xfrm>
            <a:prstGeom prst="pie">
              <a:avLst>
                <a:gd name="adj1" fmla="val 21598165"/>
                <a:gd name="adj2" fmla="val 5363709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4" name="不完整圆 93">
              <a:extLst>
                <a:ext uri="{FF2B5EF4-FFF2-40B4-BE49-F238E27FC236}">
                  <a16:creationId xmlns:a16="http://schemas.microsoft.com/office/drawing/2014/main" id="{010F2D09-725A-4EB2-95D0-FC3391ED1A98}"/>
                </a:ext>
              </a:extLst>
            </p:cNvPr>
            <p:cNvSpPr/>
            <p:nvPr/>
          </p:nvSpPr>
          <p:spPr>
            <a:xfrm rot="16200000" flipH="1">
              <a:off x="950722" y="4517497"/>
              <a:ext cx="1064698" cy="1134809"/>
            </a:xfrm>
            <a:prstGeom prst="pie">
              <a:avLst>
                <a:gd name="adj1" fmla="val 8016"/>
                <a:gd name="adj2" fmla="val 5363709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6" name="组合 95">
            <a:extLst>
              <a:ext uri="{FF2B5EF4-FFF2-40B4-BE49-F238E27FC236}">
                <a16:creationId xmlns:a16="http://schemas.microsoft.com/office/drawing/2014/main" id="{D014070C-02E9-475A-9039-02F36BDFC6AA}"/>
              </a:ext>
            </a:extLst>
          </p:cNvPr>
          <p:cNvGrpSpPr/>
          <p:nvPr/>
        </p:nvGrpSpPr>
        <p:grpSpPr>
          <a:xfrm rot="16200000">
            <a:off x="10555651" y="3364967"/>
            <a:ext cx="1808400" cy="910666"/>
            <a:chOff x="915666" y="4523921"/>
            <a:chExt cx="2209853" cy="1115259"/>
          </a:xfrm>
        </p:grpSpPr>
        <p:sp>
          <p:nvSpPr>
            <p:cNvPr id="97" name="不完整圆 96">
              <a:extLst>
                <a:ext uri="{FF2B5EF4-FFF2-40B4-BE49-F238E27FC236}">
                  <a16:creationId xmlns:a16="http://schemas.microsoft.com/office/drawing/2014/main" id="{F4A965CD-23DE-400D-9296-32E319997B02}"/>
                </a:ext>
              </a:extLst>
            </p:cNvPr>
            <p:cNvSpPr/>
            <p:nvPr/>
          </p:nvSpPr>
          <p:spPr>
            <a:xfrm rot="5400000">
              <a:off x="2013553" y="4527214"/>
              <a:ext cx="1115259" cy="1108673"/>
            </a:xfrm>
            <a:prstGeom prst="pie">
              <a:avLst>
                <a:gd name="adj1" fmla="val 21598165"/>
                <a:gd name="adj2" fmla="val 5363709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8" name="不完整圆 97">
              <a:extLst>
                <a:ext uri="{FF2B5EF4-FFF2-40B4-BE49-F238E27FC236}">
                  <a16:creationId xmlns:a16="http://schemas.microsoft.com/office/drawing/2014/main" id="{0A65C7C7-30AE-41BC-8A9F-0F2EAE9599C2}"/>
                </a:ext>
              </a:extLst>
            </p:cNvPr>
            <p:cNvSpPr/>
            <p:nvPr/>
          </p:nvSpPr>
          <p:spPr>
            <a:xfrm rot="16200000" flipH="1">
              <a:off x="950722" y="4517497"/>
              <a:ext cx="1064698" cy="1134809"/>
            </a:xfrm>
            <a:prstGeom prst="pie">
              <a:avLst>
                <a:gd name="adj1" fmla="val 8016"/>
                <a:gd name="adj2" fmla="val 5363709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99" name="矩形 98">
            <a:extLst>
              <a:ext uri="{FF2B5EF4-FFF2-40B4-BE49-F238E27FC236}">
                <a16:creationId xmlns:a16="http://schemas.microsoft.com/office/drawing/2014/main" id="{8B9EE6E5-2136-45CB-BCC9-D687B765D02D}"/>
              </a:ext>
            </a:extLst>
          </p:cNvPr>
          <p:cNvSpPr/>
          <p:nvPr/>
        </p:nvSpPr>
        <p:spPr>
          <a:xfrm>
            <a:off x="1633763" y="2532511"/>
            <a:ext cx="345073" cy="3501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dirty="0">
                <a:solidFill>
                  <a:schemeClr val="dk1"/>
                </a:solidFill>
              </a:rPr>
              <a:t>⚡</a:t>
            </a: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F0343CC7-9027-4A2D-BF0A-D722C02EB5D2}"/>
              </a:ext>
            </a:extLst>
          </p:cNvPr>
          <p:cNvSpPr/>
          <p:nvPr/>
        </p:nvSpPr>
        <p:spPr>
          <a:xfrm>
            <a:off x="6003549" y="2537021"/>
            <a:ext cx="328426" cy="2866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dirty="0">
                <a:solidFill>
                  <a:schemeClr val="dk1"/>
                </a:solidFill>
              </a:rPr>
              <a:t>⚡</a:t>
            </a:r>
          </a:p>
        </p:txBody>
      </p:sp>
      <p:sp>
        <p:nvSpPr>
          <p:cNvPr id="101" name="矩形 100">
            <a:extLst>
              <a:ext uri="{FF2B5EF4-FFF2-40B4-BE49-F238E27FC236}">
                <a16:creationId xmlns:a16="http://schemas.microsoft.com/office/drawing/2014/main" id="{9841ECFD-6931-4E82-8D67-A2B2B592515F}"/>
              </a:ext>
            </a:extLst>
          </p:cNvPr>
          <p:cNvSpPr/>
          <p:nvPr/>
        </p:nvSpPr>
        <p:spPr>
          <a:xfrm>
            <a:off x="10435972" y="2502952"/>
            <a:ext cx="345073" cy="3501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⚡</a:t>
            </a:r>
          </a:p>
        </p:txBody>
      </p:sp>
      <p:cxnSp>
        <p:nvCxnSpPr>
          <p:cNvPr id="103" name="直接连接符 102">
            <a:extLst>
              <a:ext uri="{FF2B5EF4-FFF2-40B4-BE49-F238E27FC236}">
                <a16:creationId xmlns:a16="http://schemas.microsoft.com/office/drawing/2014/main" id="{65936B2B-5092-4E36-9383-E6B5E16E4F4D}"/>
              </a:ext>
            </a:extLst>
          </p:cNvPr>
          <p:cNvCxnSpPr>
            <a:cxnSpLocks/>
          </p:cNvCxnSpPr>
          <p:nvPr/>
        </p:nvCxnSpPr>
        <p:spPr>
          <a:xfrm>
            <a:off x="934200" y="1523502"/>
            <a:ext cx="1052565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>
            <a:extLst>
              <a:ext uri="{FF2B5EF4-FFF2-40B4-BE49-F238E27FC236}">
                <a16:creationId xmlns:a16="http://schemas.microsoft.com/office/drawing/2014/main" id="{39281493-7467-4B1D-9931-8773BF647CBC}"/>
              </a:ext>
            </a:extLst>
          </p:cNvPr>
          <p:cNvCxnSpPr>
            <a:cxnSpLocks/>
          </p:cNvCxnSpPr>
          <p:nvPr/>
        </p:nvCxnSpPr>
        <p:spPr>
          <a:xfrm>
            <a:off x="983668" y="3727153"/>
            <a:ext cx="1046832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>
            <a:extLst>
              <a:ext uri="{FF2B5EF4-FFF2-40B4-BE49-F238E27FC236}">
                <a16:creationId xmlns:a16="http://schemas.microsoft.com/office/drawing/2014/main" id="{5FFBF9C1-FADF-4750-B6F2-0360489A8D29}"/>
              </a:ext>
            </a:extLst>
          </p:cNvPr>
          <p:cNvCxnSpPr>
            <a:cxnSpLocks/>
            <a:endCxn id="97" idx="1"/>
          </p:cNvCxnSpPr>
          <p:nvPr/>
        </p:nvCxnSpPr>
        <p:spPr>
          <a:xfrm flipV="1">
            <a:off x="934200" y="3823366"/>
            <a:ext cx="10525651" cy="238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2" name="文本框 111">
            <a:extLst>
              <a:ext uri="{FF2B5EF4-FFF2-40B4-BE49-F238E27FC236}">
                <a16:creationId xmlns:a16="http://schemas.microsoft.com/office/drawing/2014/main" id="{CD3E9079-A83D-461A-AB22-18A1564714A3}"/>
              </a:ext>
            </a:extLst>
          </p:cNvPr>
          <p:cNvSpPr txBox="1"/>
          <p:nvPr/>
        </p:nvSpPr>
        <p:spPr>
          <a:xfrm>
            <a:off x="7232386" y="155102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一次沟</a:t>
            </a:r>
          </a:p>
        </p:txBody>
      </p:sp>
      <p:sp>
        <p:nvSpPr>
          <p:cNvPr id="113" name="文本框 112">
            <a:extLst>
              <a:ext uri="{FF2B5EF4-FFF2-40B4-BE49-F238E27FC236}">
                <a16:creationId xmlns:a16="http://schemas.microsoft.com/office/drawing/2014/main" id="{0F8D938F-7BE2-4E9C-9F6A-0BEF42781C29}"/>
              </a:ext>
            </a:extLst>
          </p:cNvPr>
          <p:cNvSpPr txBox="1"/>
          <p:nvPr/>
        </p:nvSpPr>
        <p:spPr>
          <a:xfrm>
            <a:off x="7232386" y="384096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二次沟</a:t>
            </a: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id="{A477695E-90CE-4A3D-9F6E-40951C03AC33}"/>
              </a:ext>
            </a:extLst>
          </p:cNvPr>
          <p:cNvSpPr txBox="1"/>
          <p:nvPr/>
        </p:nvSpPr>
        <p:spPr>
          <a:xfrm>
            <a:off x="1565563" y="1695027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zh-CN" altLang="en-US" dirty="0"/>
              <a:t>水浸</a:t>
            </a:r>
          </a:p>
        </p:txBody>
      </p:sp>
      <p:cxnSp>
        <p:nvCxnSpPr>
          <p:cNvPr id="117" name="直接连接符 116">
            <a:extLst>
              <a:ext uri="{FF2B5EF4-FFF2-40B4-BE49-F238E27FC236}">
                <a16:creationId xmlns:a16="http://schemas.microsoft.com/office/drawing/2014/main" id="{58147E09-3681-44BD-A75D-3BC9700A1697}"/>
              </a:ext>
            </a:extLst>
          </p:cNvPr>
          <p:cNvCxnSpPr>
            <a:cxnSpLocks/>
            <a:endCxn id="114" idx="4"/>
          </p:cNvCxnSpPr>
          <p:nvPr/>
        </p:nvCxnSpPr>
        <p:spPr>
          <a:xfrm flipV="1">
            <a:off x="1891622" y="1685636"/>
            <a:ext cx="130407" cy="106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椭圆 117">
            <a:extLst>
              <a:ext uri="{FF2B5EF4-FFF2-40B4-BE49-F238E27FC236}">
                <a16:creationId xmlns:a16="http://schemas.microsoft.com/office/drawing/2014/main" id="{7B6A975F-0E1A-46DE-98D8-438CA50A927D}"/>
              </a:ext>
            </a:extLst>
          </p:cNvPr>
          <p:cNvSpPr/>
          <p:nvPr/>
        </p:nvSpPr>
        <p:spPr>
          <a:xfrm>
            <a:off x="1986860" y="3655240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120" name="文本框 119">
            <a:extLst>
              <a:ext uri="{FF2B5EF4-FFF2-40B4-BE49-F238E27FC236}">
                <a16:creationId xmlns:a16="http://schemas.microsoft.com/office/drawing/2014/main" id="{5DE54576-87CE-4CE9-8978-41E04B2901C4}"/>
              </a:ext>
            </a:extLst>
          </p:cNvPr>
          <p:cNvSpPr txBox="1"/>
          <p:nvPr/>
        </p:nvSpPr>
        <p:spPr>
          <a:xfrm>
            <a:off x="1626667" y="3317592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zh-CN" altLang="en-US" dirty="0"/>
              <a:t>水浸</a:t>
            </a:r>
          </a:p>
        </p:txBody>
      </p:sp>
      <p:cxnSp>
        <p:nvCxnSpPr>
          <p:cNvPr id="121" name="直接连接符 120">
            <a:extLst>
              <a:ext uri="{FF2B5EF4-FFF2-40B4-BE49-F238E27FC236}">
                <a16:creationId xmlns:a16="http://schemas.microsoft.com/office/drawing/2014/main" id="{688DE328-8421-4630-9070-D280DD8A2FA4}"/>
              </a:ext>
            </a:extLst>
          </p:cNvPr>
          <p:cNvCxnSpPr>
            <a:cxnSpLocks/>
            <a:stCxn id="120" idx="2"/>
            <a:endCxn id="118" idx="0"/>
          </p:cNvCxnSpPr>
          <p:nvPr/>
        </p:nvCxnSpPr>
        <p:spPr>
          <a:xfrm>
            <a:off x="1853652" y="3571508"/>
            <a:ext cx="247379" cy="83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椭圆 126">
            <a:extLst>
              <a:ext uri="{FF2B5EF4-FFF2-40B4-BE49-F238E27FC236}">
                <a16:creationId xmlns:a16="http://schemas.microsoft.com/office/drawing/2014/main" id="{CF4F2135-4ACC-4DBF-9C32-A798B0C58F7E}"/>
              </a:ext>
            </a:extLst>
          </p:cNvPr>
          <p:cNvSpPr/>
          <p:nvPr/>
        </p:nvSpPr>
        <p:spPr>
          <a:xfrm>
            <a:off x="2852852" y="2601218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128" name="椭圆 127">
            <a:extLst>
              <a:ext uri="{FF2B5EF4-FFF2-40B4-BE49-F238E27FC236}">
                <a16:creationId xmlns:a16="http://schemas.microsoft.com/office/drawing/2014/main" id="{2C053D9C-B42F-4B5D-AEDF-74C074FABA95}"/>
              </a:ext>
            </a:extLst>
          </p:cNvPr>
          <p:cNvSpPr/>
          <p:nvPr/>
        </p:nvSpPr>
        <p:spPr>
          <a:xfrm>
            <a:off x="5065145" y="2584480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129" name="椭圆 128">
            <a:extLst>
              <a:ext uri="{FF2B5EF4-FFF2-40B4-BE49-F238E27FC236}">
                <a16:creationId xmlns:a16="http://schemas.microsoft.com/office/drawing/2014/main" id="{D33A03AE-8049-47A4-BAD8-BEE3CA639731}"/>
              </a:ext>
            </a:extLst>
          </p:cNvPr>
          <p:cNvSpPr/>
          <p:nvPr/>
        </p:nvSpPr>
        <p:spPr>
          <a:xfrm>
            <a:off x="7212693" y="2553865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130" name="椭圆 129">
            <a:extLst>
              <a:ext uri="{FF2B5EF4-FFF2-40B4-BE49-F238E27FC236}">
                <a16:creationId xmlns:a16="http://schemas.microsoft.com/office/drawing/2014/main" id="{93702041-685D-4F4F-A10B-57641AC3B4F1}"/>
              </a:ext>
            </a:extLst>
          </p:cNvPr>
          <p:cNvSpPr/>
          <p:nvPr/>
        </p:nvSpPr>
        <p:spPr>
          <a:xfrm>
            <a:off x="9344382" y="2563291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cxnSp>
        <p:nvCxnSpPr>
          <p:cNvPr id="132" name="直接连接符 131">
            <a:extLst>
              <a:ext uri="{FF2B5EF4-FFF2-40B4-BE49-F238E27FC236}">
                <a16:creationId xmlns:a16="http://schemas.microsoft.com/office/drawing/2014/main" id="{2CF3E322-558A-455D-8BD9-1E44CE6FD059}"/>
              </a:ext>
            </a:extLst>
          </p:cNvPr>
          <p:cNvCxnSpPr>
            <a:cxnSpLocks/>
            <a:stCxn id="127" idx="6"/>
            <a:endCxn id="128" idx="2"/>
          </p:cNvCxnSpPr>
          <p:nvPr/>
        </p:nvCxnSpPr>
        <p:spPr>
          <a:xfrm flipV="1">
            <a:off x="3081193" y="2699207"/>
            <a:ext cx="1983952" cy="16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>
            <a:extLst>
              <a:ext uri="{FF2B5EF4-FFF2-40B4-BE49-F238E27FC236}">
                <a16:creationId xmlns:a16="http://schemas.microsoft.com/office/drawing/2014/main" id="{6247EE62-F685-4C81-A845-47EC2828CA79}"/>
              </a:ext>
            </a:extLst>
          </p:cNvPr>
          <p:cNvCxnSpPr>
            <a:cxnSpLocks/>
          </p:cNvCxnSpPr>
          <p:nvPr/>
        </p:nvCxnSpPr>
        <p:spPr>
          <a:xfrm flipV="1">
            <a:off x="5225741" y="2678017"/>
            <a:ext cx="1942803" cy="174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>
            <a:extLst>
              <a:ext uri="{FF2B5EF4-FFF2-40B4-BE49-F238E27FC236}">
                <a16:creationId xmlns:a16="http://schemas.microsoft.com/office/drawing/2014/main" id="{CB9F21E6-8224-4434-8978-F447EA53ED7E}"/>
              </a:ext>
            </a:extLst>
          </p:cNvPr>
          <p:cNvCxnSpPr>
            <a:cxnSpLocks/>
            <a:stCxn id="129" idx="6"/>
            <a:endCxn id="130" idx="2"/>
          </p:cNvCxnSpPr>
          <p:nvPr/>
        </p:nvCxnSpPr>
        <p:spPr>
          <a:xfrm>
            <a:off x="7441034" y="2668592"/>
            <a:ext cx="1903348" cy="9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椭圆 140">
            <a:extLst>
              <a:ext uri="{FF2B5EF4-FFF2-40B4-BE49-F238E27FC236}">
                <a16:creationId xmlns:a16="http://schemas.microsoft.com/office/drawing/2014/main" id="{0750D276-888A-4CD8-9F6D-0CDE5E3D1211}"/>
              </a:ext>
            </a:extLst>
          </p:cNvPr>
          <p:cNvSpPr/>
          <p:nvPr/>
        </p:nvSpPr>
        <p:spPr>
          <a:xfrm>
            <a:off x="771474" y="3444078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142" name="椭圆 141">
            <a:extLst>
              <a:ext uri="{FF2B5EF4-FFF2-40B4-BE49-F238E27FC236}">
                <a16:creationId xmlns:a16="http://schemas.microsoft.com/office/drawing/2014/main" id="{54A91EE5-4AF3-4AB1-93C1-6B779E2F4402}"/>
              </a:ext>
            </a:extLst>
          </p:cNvPr>
          <p:cNvSpPr/>
          <p:nvPr/>
        </p:nvSpPr>
        <p:spPr>
          <a:xfrm>
            <a:off x="10723382" y="4457124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cxnSp>
        <p:nvCxnSpPr>
          <p:cNvPr id="144" name="直接连接符 143">
            <a:extLst>
              <a:ext uri="{FF2B5EF4-FFF2-40B4-BE49-F238E27FC236}">
                <a16:creationId xmlns:a16="http://schemas.microsoft.com/office/drawing/2014/main" id="{C5226C7D-2A42-482C-9ECB-B292AA3CB7B0}"/>
              </a:ext>
            </a:extLst>
          </p:cNvPr>
          <p:cNvCxnSpPr>
            <a:cxnSpLocks/>
            <a:stCxn id="141" idx="6"/>
          </p:cNvCxnSpPr>
          <p:nvPr/>
        </p:nvCxnSpPr>
        <p:spPr>
          <a:xfrm flipV="1">
            <a:off x="999815" y="3473797"/>
            <a:ext cx="131123" cy="85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连接符 145">
            <a:extLst>
              <a:ext uri="{FF2B5EF4-FFF2-40B4-BE49-F238E27FC236}">
                <a16:creationId xmlns:a16="http://schemas.microsoft.com/office/drawing/2014/main" id="{C64FF1C2-2391-423C-8DB6-1C5EA7AF199D}"/>
              </a:ext>
            </a:extLst>
          </p:cNvPr>
          <p:cNvCxnSpPr>
            <a:cxnSpLocks/>
            <a:stCxn id="142" idx="1"/>
          </p:cNvCxnSpPr>
          <p:nvPr/>
        </p:nvCxnSpPr>
        <p:spPr>
          <a:xfrm flipH="1" flipV="1">
            <a:off x="10498801" y="4089606"/>
            <a:ext cx="258021" cy="401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文本框 146">
            <a:extLst>
              <a:ext uri="{FF2B5EF4-FFF2-40B4-BE49-F238E27FC236}">
                <a16:creationId xmlns:a16="http://schemas.microsoft.com/office/drawing/2014/main" id="{2EB34682-59AC-4BA6-BD8C-35D2BA6009BF}"/>
              </a:ext>
            </a:extLst>
          </p:cNvPr>
          <p:cNvSpPr txBox="1"/>
          <p:nvPr/>
        </p:nvSpPr>
        <p:spPr>
          <a:xfrm>
            <a:off x="9997157" y="3906258"/>
            <a:ext cx="8002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en-US" altLang="zh-CN" dirty="0"/>
              <a:t>20</a:t>
            </a:r>
            <a:r>
              <a:rPr lang="zh-CN" altLang="en-US" dirty="0"/>
              <a:t>门禁</a:t>
            </a:r>
            <a:r>
              <a:rPr lang="en-US" altLang="zh-CN" dirty="0"/>
              <a:t>2</a:t>
            </a:r>
            <a:r>
              <a:rPr lang="zh-CN" altLang="en-US" dirty="0"/>
              <a:t>米</a:t>
            </a:r>
          </a:p>
        </p:txBody>
      </p:sp>
      <p:sp>
        <p:nvSpPr>
          <p:cNvPr id="149" name="文本框 148">
            <a:extLst>
              <a:ext uri="{FF2B5EF4-FFF2-40B4-BE49-F238E27FC236}">
                <a16:creationId xmlns:a16="http://schemas.microsoft.com/office/drawing/2014/main" id="{61373304-54BD-48D3-98BD-A408902F7930}"/>
              </a:ext>
            </a:extLst>
          </p:cNvPr>
          <p:cNvSpPr txBox="1"/>
          <p:nvPr/>
        </p:nvSpPr>
        <p:spPr>
          <a:xfrm>
            <a:off x="961529" y="3180731"/>
            <a:ext cx="8002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en-US" altLang="zh-CN" dirty="0"/>
              <a:t>20</a:t>
            </a:r>
            <a:r>
              <a:rPr lang="zh-CN" altLang="en-US" dirty="0"/>
              <a:t>门禁</a:t>
            </a:r>
            <a:r>
              <a:rPr lang="en-US" altLang="zh-CN" dirty="0"/>
              <a:t>2</a:t>
            </a:r>
            <a:r>
              <a:rPr lang="zh-CN" altLang="en-US" dirty="0"/>
              <a:t>米</a:t>
            </a:r>
          </a:p>
        </p:txBody>
      </p:sp>
      <p:cxnSp>
        <p:nvCxnSpPr>
          <p:cNvPr id="151" name="直接连接符 150">
            <a:extLst>
              <a:ext uri="{FF2B5EF4-FFF2-40B4-BE49-F238E27FC236}">
                <a16:creationId xmlns:a16="http://schemas.microsoft.com/office/drawing/2014/main" id="{7EC0263B-4738-42FE-B474-401A8B70CA35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2987979" y="502009"/>
            <a:ext cx="0" cy="250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接连接符 153">
            <a:extLst>
              <a:ext uri="{FF2B5EF4-FFF2-40B4-BE49-F238E27FC236}">
                <a16:creationId xmlns:a16="http://schemas.microsoft.com/office/drawing/2014/main" id="{8AA9AF22-ACAD-4DB6-B066-7362EED37430}"/>
              </a:ext>
            </a:extLst>
          </p:cNvPr>
          <p:cNvCxnSpPr>
            <a:cxnSpLocks/>
          </p:cNvCxnSpPr>
          <p:nvPr/>
        </p:nvCxnSpPr>
        <p:spPr>
          <a:xfrm>
            <a:off x="5148477" y="498892"/>
            <a:ext cx="0" cy="250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接连接符 154">
            <a:extLst>
              <a:ext uri="{FF2B5EF4-FFF2-40B4-BE49-F238E27FC236}">
                <a16:creationId xmlns:a16="http://schemas.microsoft.com/office/drawing/2014/main" id="{7F0D0A8C-02E8-44F1-8C05-186475526889}"/>
              </a:ext>
            </a:extLst>
          </p:cNvPr>
          <p:cNvCxnSpPr>
            <a:cxnSpLocks/>
          </p:cNvCxnSpPr>
          <p:nvPr/>
        </p:nvCxnSpPr>
        <p:spPr>
          <a:xfrm>
            <a:off x="7285189" y="498891"/>
            <a:ext cx="0" cy="250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接连接符 155">
            <a:extLst>
              <a:ext uri="{FF2B5EF4-FFF2-40B4-BE49-F238E27FC236}">
                <a16:creationId xmlns:a16="http://schemas.microsoft.com/office/drawing/2014/main" id="{6DF6C60F-6ECA-4CED-B75C-EB9F4C10A88D}"/>
              </a:ext>
            </a:extLst>
          </p:cNvPr>
          <p:cNvCxnSpPr>
            <a:cxnSpLocks/>
          </p:cNvCxnSpPr>
          <p:nvPr/>
        </p:nvCxnSpPr>
        <p:spPr>
          <a:xfrm>
            <a:off x="9437442" y="505873"/>
            <a:ext cx="0" cy="250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组合 162">
            <a:extLst>
              <a:ext uri="{FF2B5EF4-FFF2-40B4-BE49-F238E27FC236}">
                <a16:creationId xmlns:a16="http://schemas.microsoft.com/office/drawing/2014/main" id="{0ABDED66-9FF8-4A9F-8800-8238C48FDAFA}"/>
              </a:ext>
            </a:extLst>
          </p:cNvPr>
          <p:cNvGrpSpPr/>
          <p:nvPr/>
        </p:nvGrpSpPr>
        <p:grpSpPr>
          <a:xfrm>
            <a:off x="9434187" y="567996"/>
            <a:ext cx="2008382" cy="0"/>
            <a:chOff x="9434187" y="1183063"/>
            <a:chExt cx="2008382" cy="0"/>
          </a:xfrm>
        </p:grpSpPr>
        <p:cxnSp>
          <p:nvCxnSpPr>
            <p:cNvPr id="158" name="直接箭头连接符 157">
              <a:extLst>
                <a:ext uri="{FF2B5EF4-FFF2-40B4-BE49-F238E27FC236}">
                  <a16:creationId xmlns:a16="http://schemas.microsoft.com/office/drawing/2014/main" id="{4C261FE3-C78A-4C27-AA7D-069E72B3EFF7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箭头连接符 159">
              <a:extLst>
                <a:ext uri="{FF2B5EF4-FFF2-40B4-BE49-F238E27FC236}">
                  <a16:creationId xmlns:a16="http://schemas.microsoft.com/office/drawing/2014/main" id="{406DCDD5-63E5-4C85-86CA-3FF4C5D3B822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组合 163">
            <a:extLst>
              <a:ext uri="{FF2B5EF4-FFF2-40B4-BE49-F238E27FC236}">
                <a16:creationId xmlns:a16="http://schemas.microsoft.com/office/drawing/2014/main" id="{C1F70F21-93FF-498C-A1BA-C969FE9D8A8B}"/>
              </a:ext>
            </a:extLst>
          </p:cNvPr>
          <p:cNvGrpSpPr/>
          <p:nvPr/>
        </p:nvGrpSpPr>
        <p:grpSpPr>
          <a:xfrm>
            <a:off x="7336000" y="567996"/>
            <a:ext cx="2008382" cy="0"/>
            <a:chOff x="9434187" y="1183063"/>
            <a:chExt cx="2008382" cy="0"/>
          </a:xfrm>
        </p:grpSpPr>
        <p:cxnSp>
          <p:nvCxnSpPr>
            <p:cNvPr id="165" name="直接箭头连接符 164">
              <a:extLst>
                <a:ext uri="{FF2B5EF4-FFF2-40B4-BE49-F238E27FC236}">
                  <a16:creationId xmlns:a16="http://schemas.microsoft.com/office/drawing/2014/main" id="{3735F5AE-611D-4768-900E-C54AC49836DB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箭头连接符 165">
              <a:extLst>
                <a:ext uri="{FF2B5EF4-FFF2-40B4-BE49-F238E27FC236}">
                  <a16:creationId xmlns:a16="http://schemas.microsoft.com/office/drawing/2014/main" id="{071B9850-1EB6-4A05-A7B6-53222BA523F0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组合 166">
            <a:extLst>
              <a:ext uri="{FF2B5EF4-FFF2-40B4-BE49-F238E27FC236}">
                <a16:creationId xmlns:a16="http://schemas.microsoft.com/office/drawing/2014/main" id="{368B6D33-C0D7-4B4F-9481-56506FE57A8A}"/>
              </a:ext>
            </a:extLst>
          </p:cNvPr>
          <p:cNvGrpSpPr/>
          <p:nvPr/>
        </p:nvGrpSpPr>
        <p:grpSpPr>
          <a:xfrm>
            <a:off x="5254272" y="567996"/>
            <a:ext cx="2008382" cy="0"/>
            <a:chOff x="9434187" y="1183063"/>
            <a:chExt cx="2008382" cy="0"/>
          </a:xfrm>
        </p:grpSpPr>
        <p:cxnSp>
          <p:nvCxnSpPr>
            <p:cNvPr id="168" name="直接箭头连接符 167">
              <a:extLst>
                <a:ext uri="{FF2B5EF4-FFF2-40B4-BE49-F238E27FC236}">
                  <a16:creationId xmlns:a16="http://schemas.microsoft.com/office/drawing/2014/main" id="{5B0E69BE-E067-4708-97AC-267B80AC6761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箭头连接符 168">
              <a:extLst>
                <a:ext uri="{FF2B5EF4-FFF2-40B4-BE49-F238E27FC236}">
                  <a16:creationId xmlns:a16="http://schemas.microsoft.com/office/drawing/2014/main" id="{B7C5F963-0A8E-4958-8931-4B594377D220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组合 169">
            <a:extLst>
              <a:ext uri="{FF2B5EF4-FFF2-40B4-BE49-F238E27FC236}">
                <a16:creationId xmlns:a16="http://schemas.microsoft.com/office/drawing/2014/main" id="{BAD07A6F-4800-4B41-BC66-0E558472BCE1}"/>
              </a:ext>
            </a:extLst>
          </p:cNvPr>
          <p:cNvGrpSpPr/>
          <p:nvPr/>
        </p:nvGrpSpPr>
        <p:grpSpPr>
          <a:xfrm>
            <a:off x="3050290" y="548341"/>
            <a:ext cx="2008382" cy="121588"/>
            <a:chOff x="9434187" y="1183063"/>
            <a:chExt cx="2008382" cy="0"/>
          </a:xfrm>
        </p:grpSpPr>
        <p:cxnSp>
          <p:nvCxnSpPr>
            <p:cNvPr id="171" name="直接箭头连接符 170">
              <a:extLst>
                <a:ext uri="{FF2B5EF4-FFF2-40B4-BE49-F238E27FC236}">
                  <a16:creationId xmlns:a16="http://schemas.microsoft.com/office/drawing/2014/main" id="{517F17C3-9238-4A57-9C56-20DC83DD1C2F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箭头连接符 171">
              <a:extLst>
                <a:ext uri="{FF2B5EF4-FFF2-40B4-BE49-F238E27FC236}">
                  <a16:creationId xmlns:a16="http://schemas.microsoft.com/office/drawing/2014/main" id="{66F7B775-B2BB-4888-9AE1-853DAC2F149A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组合 172">
            <a:extLst>
              <a:ext uri="{FF2B5EF4-FFF2-40B4-BE49-F238E27FC236}">
                <a16:creationId xmlns:a16="http://schemas.microsoft.com/office/drawing/2014/main" id="{0E6A5E35-B9A8-4730-ABCE-851CFD03B555}"/>
              </a:ext>
            </a:extLst>
          </p:cNvPr>
          <p:cNvGrpSpPr/>
          <p:nvPr/>
        </p:nvGrpSpPr>
        <p:grpSpPr>
          <a:xfrm>
            <a:off x="962525" y="534828"/>
            <a:ext cx="2008382" cy="121588"/>
            <a:chOff x="9434187" y="1183063"/>
            <a:chExt cx="2008382" cy="0"/>
          </a:xfrm>
        </p:grpSpPr>
        <p:cxnSp>
          <p:nvCxnSpPr>
            <p:cNvPr id="174" name="直接箭头连接符 173">
              <a:extLst>
                <a:ext uri="{FF2B5EF4-FFF2-40B4-BE49-F238E27FC236}">
                  <a16:creationId xmlns:a16="http://schemas.microsoft.com/office/drawing/2014/main" id="{78C540F8-BC21-4F6B-853E-ECDAA11A9D31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箭头连接符 174">
              <a:extLst>
                <a:ext uri="{FF2B5EF4-FFF2-40B4-BE49-F238E27FC236}">
                  <a16:creationId xmlns:a16="http://schemas.microsoft.com/office/drawing/2014/main" id="{B3A685B6-4290-495F-A296-F0F74A9B4DFF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文本框 175">
            <a:extLst>
              <a:ext uri="{FF2B5EF4-FFF2-40B4-BE49-F238E27FC236}">
                <a16:creationId xmlns:a16="http://schemas.microsoft.com/office/drawing/2014/main" id="{DDB3E8F8-B00B-4C40-B26B-CABA5A529B60}"/>
              </a:ext>
            </a:extLst>
          </p:cNvPr>
          <p:cNvSpPr txBox="1"/>
          <p:nvPr/>
        </p:nvSpPr>
        <p:spPr>
          <a:xfrm>
            <a:off x="1685303" y="34787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</a:t>
            </a:r>
            <a:endParaRPr lang="zh-CN" altLang="en-US" dirty="0"/>
          </a:p>
        </p:txBody>
      </p:sp>
      <p:sp>
        <p:nvSpPr>
          <p:cNvPr id="177" name="文本框 176">
            <a:extLst>
              <a:ext uri="{FF2B5EF4-FFF2-40B4-BE49-F238E27FC236}">
                <a16:creationId xmlns:a16="http://schemas.microsoft.com/office/drawing/2014/main" id="{364D0612-0AC8-4C5E-8618-B24FA55E1073}"/>
              </a:ext>
            </a:extLst>
          </p:cNvPr>
          <p:cNvSpPr txBox="1"/>
          <p:nvPr/>
        </p:nvSpPr>
        <p:spPr>
          <a:xfrm>
            <a:off x="3715166" y="34429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</a:t>
            </a:r>
            <a:endParaRPr lang="zh-CN" altLang="en-US" dirty="0"/>
          </a:p>
        </p:txBody>
      </p:sp>
      <p:sp>
        <p:nvSpPr>
          <p:cNvPr id="178" name="文本框 177">
            <a:extLst>
              <a:ext uri="{FF2B5EF4-FFF2-40B4-BE49-F238E27FC236}">
                <a16:creationId xmlns:a16="http://schemas.microsoft.com/office/drawing/2014/main" id="{B10631EC-620E-46A5-A28E-1456F3565F9F}"/>
              </a:ext>
            </a:extLst>
          </p:cNvPr>
          <p:cNvSpPr txBox="1"/>
          <p:nvPr/>
        </p:nvSpPr>
        <p:spPr>
          <a:xfrm>
            <a:off x="7992612" y="34429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</a:t>
            </a:r>
            <a:endParaRPr lang="zh-CN" altLang="en-US" dirty="0"/>
          </a:p>
        </p:txBody>
      </p:sp>
      <p:sp>
        <p:nvSpPr>
          <p:cNvPr id="179" name="文本框 178">
            <a:extLst>
              <a:ext uri="{FF2B5EF4-FFF2-40B4-BE49-F238E27FC236}">
                <a16:creationId xmlns:a16="http://schemas.microsoft.com/office/drawing/2014/main" id="{D7EC470F-6EC9-475B-8F31-F875831F36A3}"/>
              </a:ext>
            </a:extLst>
          </p:cNvPr>
          <p:cNvSpPr txBox="1"/>
          <p:nvPr/>
        </p:nvSpPr>
        <p:spPr>
          <a:xfrm>
            <a:off x="10183270" y="36441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</a:t>
            </a:r>
            <a:endParaRPr lang="zh-CN" altLang="en-US" dirty="0"/>
          </a:p>
        </p:txBody>
      </p:sp>
      <p:sp>
        <p:nvSpPr>
          <p:cNvPr id="180" name="文本框 179">
            <a:extLst>
              <a:ext uri="{FF2B5EF4-FFF2-40B4-BE49-F238E27FC236}">
                <a16:creationId xmlns:a16="http://schemas.microsoft.com/office/drawing/2014/main" id="{5272CEDD-FEFD-4E7C-B4C3-B60F6669E7D5}"/>
              </a:ext>
            </a:extLst>
          </p:cNvPr>
          <p:cNvSpPr txBox="1"/>
          <p:nvPr/>
        </p:nvSpPr>
        <p:spPr>
          <a:xfrm>
            <a:off x="5875663" y="373099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4000</a:t>
            </a:r>
            <a:endParaRPr lang="zh-CN" altLang="en-US" dirty="0"/>
          </a:p>
        </p:txBody>
      </p:sp>
      <p:sp>
        <p:nvSpPr>
          <p:cNvPr id="181" name="椭圆 180">
            <a:extLst>
              <a:ext uri="{FF2B5EF4-FFF2-40B4-BE49-F238E27FC236}">
                <a16:creationId xmlns:a16="http://schemas.microsoft.com/office/drawing/2014/main" id="{9D367794-7F82-4CAF-B098-F2BBC4B46598}"/>
              </a:ext>
            </a:extLst>
          </p:cNvPr>
          <p:cNvSpPr/>
          <p:nvPr/>
        </p:nvSpPr>
        <p:spPr>
          <a:xfrm>
            <a:off x="778496" y="3936878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cxnSp>
        <p:nvCxnSpPr>
          <p:cNvPr id="183" name="直接连接符 182">
            <a:extLst>
              <a:ext uri="{FF2B5EF4-FFF2-40B4-BE49-F238E27FC236}">
                <a16:creationId xmlns:a16="http://schemas.microsoft.com/office/drawing/2014/main" id="{DA808D30-3BD4-4B83-8713-19B3C0DBE032}"/>
              </a:ext>
            </a:extLst>
          </p:cNvPr>
          <p:cNvCxnSpPr>
            <a:cxnSpLocks/>
            <a:stCxn id="181" idx="6"/>
          </p:cNvCxnSpPr>
          <p:nvPr/>
        </p:nvCxnSpPr>
        <p:spPr>
          <a:xfrm>
            <a:off x="1006837" y="4051605"/>
            <a:ext cx="273292" cy="76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文本框 184">
            <a:extLst>
              <a:ext uri="{FF2B5EF4-FFF2-40B4-BE49-F238E27FC236}">
                <a16:creationId xmlns:a16="http://schemas.microsoft.com/office/drawing/2014/main" id="{69C09A4E-9F34-4BEB-8294-DFC4A8916388}"/>
              </a:ext>
            </a:extLst>
          </p:cNvPr>
          <p:cNvSpPr txBox="1"/>
          <p:nvPr/>
        </p:nvSpPr>
        <p:spPr>
          <a:xfrm>
            <a:off x="1158793" y="3962648"/>
            <a:ext cx="8643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en-US" altLang="zh-CN" dirty="0"/>
              <a:t>32</a:t>
            </a:r>
            <a:r>
              <a:rPr lang="zh-CN" altLang="en-US" dirty="0"/>
              <a:t>视频监控</a:t>
            </a:r>
          </a:p>
        </p:txBody>
      </p:sp>
      <p:sp>
        <p:nvSpPr>
          <p:cNvPr id="186" name="椭圆 185">
            <a:extLst>
              <a:ext uri="{FF2B5EF4-FFF2-40B4-BE49-F238E27FC236}">
                <a16:creationId xmlns:a16="http://schemas.microsoft.com/office/drawing/2014/main" id="{CCB3A388-DA45-4BF6-BBBB-0F2502B198AC}"/>
              </a:ext>
            </a:extLst>
          </p:cNvPr>
          <p:cNvSpPr/>
          <p:nvPr/>
        </p:nvSpPr>
        <p:spPr>
          <a:xfrm>
            <a:off x="11455235" y="1122032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187" name="文本框 186">
            <a:extLst>
              <a:ext uri="{FF2B5EF4-FFF2-40B4-BE49-F238E27FC236}">
                <a16:creationId xmlns:a16="http://schemas.microsoft.com/office/drawing/2014/main" id="{208FE3D2-7503-4AB8-BD43-BFA8B058AF48}"/>
              </a:ext>
            </a:extLst>
          </p:cNvPr>
          <p:cNvSpPr txBox="1"/>
          <p:nvPr/>
        </p:nvSpPr>
        <p:spPr>
          <a:xfrm>
            <a:off x="10633214" y="3941146"/>
            <a:ext cx="8643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en-US" altLang="zh-CN" dirty="0"/>
              <a:t>32</a:t>
            </a:r>
            <a:r>
              <a:rPr lang="zh-CN" altLang="en-US" dirty="0"/>
              <a:t>视频监控</a:t>
            </a:r>
          </a:p>
        </p:txBody>
      </p:sp>
      <p:cxnSp>
        <p:nvCxnSpPr>
          <p:cNvPr id="188" name="直接连接符 187">
            <a:extLst>
              <a:ext uri="{FF2B5EF4-FFF2-40B4-BE49-F238E27FC236}">
                <a16:creationId xmlns:a16="http://schemas.microsoft.com/office/drawing/2014/main" id="{A07D7334-8ACA-4BDA-A9F7-EE844D110E51}"/>
              </a:ext>
            </a:extLst>
          </p:cNvPr>
          <p:cNvCxnSpPr>
            <a:cxnSpLocks/>
            <a:endCxn id="186" idx="2"/>
          </p:cNvCxnSpPr>
          <p:nvPr/>
        </p:nvCxnSpPr>
        <p:spPr>
          <a:xfrm flipV="1">
            <a:off x="11239893" y="1236759"/>
            <a:ext cx="215342" cy="25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接连接符 191">
            <a:extLst>
              <a:ext uri="{FF2B5EF4-FFF2-40B4-BE49-F238E27FC236}">
                <a16:creationId xmlns:a16="http://schemas.microsoft.com/office/drawing/2014/main" id="{61E467AF-164B-43AA-9C69-3E56FE114C14}"/>
              </a:ext>
            </a:extLst>
          </p:cNvPr>
          <p:cNvCxnSpPr>
            <a:stCxn id="127" idx="7"/>
          </p:cNvCxnSpPr>
          <p:nvPr/>
        </p:nvCxnSpPr>
        <p:spPr>
          <a:xfrm flipV="1">
            <a:off x="3047753" y="2401656"/>
            <a:ext cx="208105" cy="233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文本框 192">
            <a:extLst>
              <a:ext uri="{FF2B5EF4-FFF2-40B4-BE49-F238E27FC236}">
                <a16:creationId xmlns:a16="http://schemas.microsoft.com/office/drawing/2014/main" id="{8DC85BD4-FA40-41CE-879F-D98C3AA982E0}"/>
              </a:ext>
            </a:extLst>
          </p:cNvPr>
          <p:cNvSpPr txBox="1"/>
          <p:nvPr/>
        </p:nvSpPr>
        <p:spPr>
          <a:xfrm>
            <a:off x="3167984" y="2170139"/>
            <a:ext cx="7809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zh-CN" altLang="en-US" dirty="0"/>
              <a:t>烟感</a:t>
            </a:r>
            <a:r>
              <a:rPr lang="en-US" altLang="zh-CN" dirty="0"/>
              <a:t>4/5</a:t>
            </a:r>
            <a:r>
              <a:rPr lang="zh-CN" altLang="en-US" dirty="0"/>
              <a:t>处</a:t>
            </a:r>
          </a:p>
        </p:txBody>
      </p:sp>
      <p:sp>
        <p:nvSpPr>
          <p:cNvPr id="194" name="文本框 193">
            <a:extLst>
              <a:ext uri="{FF2B5EF4-FFF2-40B4-BE49-F238E27FC236}">
                <a16:creationId xmlns:a16="http://schemas.microsoft.com/office/drawing/2014/main" id="{6383591F-E36E-4744-A86C-11EEDBD2C6CE}"/>
              </a:ext>
            </a:extLst>
          </p:cNvPr>
          <p:cNvSpPr txBox="1"/>
          <p:nvPr/>
        </p:nvSpPr>
        <p:spPr>
          <a:xfrm>
            <a:off x="5162887" y="2167042"/>
            <a:ext cx="7809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zh-CN" altLang="en-US" dirty="0"/>
              <a:t>烟感</a:t>
            </a:r>
            <a:r>
              <a:rPr lang="en-US" altLang="zh-CN" dirty="0"/>
              <a:t>3/5</a:t>
            </a:r>
            <a:r>
              <a:rPr lang="zh-CN" altLang="en-US" dirty="0"/>
              <a:t>处</a:t>
            </a:r>
          </a:p>
        </p:txBody>
      </p:sp>
      <p:sp>
        <p:nvSpPr>
          <p:cNvPr id="196" name="文本框 195">
            <a:extLst>
              <a:ext uri="{FF2B5EF4-FFF2-40B4-BE49-F238E27FC236}">
                <a16:creationId xmlns:a16="http://schemas.microsoft.com/office/drawing/2014/main" id="{A1EB0E87-6B7E-4255-BC32-9C18987437EB}"/>
              </a:ext>
            </a:extLst>
          </p:cNvPr>
          <p:cNvSpPr txBox="1"/>
          <p:nvPr/>
        </p:nvSpPr>
        <p:spPr>
          <a:xfrm>
            <a:off x="7270857" y="2127170"/>
            <a:ext cx="7809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zh-CN" altLang="en-US" dirty="0"/>
              <a:t>烟感</a:t>
            </a:r>
            <a:r>
              <a:rPr lang="en-US" altLang="zh-CN" dirty="0"/>
              <a:t>2/5</a:t>
            </a:r>
            <a:r>
              <a:rPr lang="zh-CN" altLang="en-US" dirty="0"/>
              <a:t>处</a:t>
            </a:r>
          </a:p>
        </p:txBody>
      </p:sp>
      <p:sp>
        <p:nvSpPr>
          <p:cNvPr id="197" name="文本框 196">
            <a:extLst>
              <a:ext uri="{FF2B5EF4-FFF2-40B4-BE49-F238E27FC236}">
                <a16:creationId xmlns:a16="http://schemas.microsoft.com/office/drawing/2014/main" id="{0A12A449-E80F-4928-AB92-3831603CDA05}"/>
              </a:ext>
            </a:extLst>
          </p:cNvPr>
          <p:cNvSpPr txBox="1"/>
          <p:nvPr/>
        </p:nvSpPr>
        <p:spPr>
          <a:xfrm>
            <a:off x="9434187" y="2087589"/>
            <a:ext cx="7809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zh-CN" altLang="en-US" dirty="0"/>
              <a:t>烟感</a:t>
            </a:r>
            <a:r>
              <a:rPr lang="en-US" altLang="zh-CN" dirty="0"/>
              <a:t>1/5</a:t>
            </a:r>
            <a:r>
              <a:rPr lang="zh-CN" altLang="en-US" dirty="0"/>
              <a:t>处</a:t>
            </a:r>
          </a:p>
        </p:txBody>
      </p:sp>
      <p:cxnSp>
        <p:nvCxnSpPr>
          <p:cNvPr id="199" name="直接连接符 198">
            <a:extLst>
              <a:ext uri="{FF2B5EF4-FFF2-40B4-BE49-F238E27FC236}">
                <a16:creationId xmlns:a16="http://schemas.microsoft.com/office/drawing/2014/main" id="{00833890-16DE-46FB-93A5-439316CF58D2}"/>
              </a:ext>
            </a:extLst>
          </p:cNvPr>
          <p:cNvCxnSpPr>
            <a:cxnSpLocks/>
          </p:cNvCxnSpPr>
          <p:nvPr/>
        </p:nvCxnSpPr>
        <p:spPr>
          <a:xfrm flipH="1">
            <a:off x="9565186" y="2385720"/>
            <a:ext cx="31019" cy="142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接连接符 200">
            <a:extLst>
              <a:ext uri="{FF2B5EF4-FFF2-40B4-BE49-F238E27FC236}">
                <a16:creationId xmlns:a16="http://schemas.microsoft.com/office/drawing/2014/main" id="{2B0D6F0A-5353-4484-AC62-FD335455893E}"/>
              </a:ext>
            </a:extLst>
          </p:cNvPr>
          <p:cNvCxnSpPr>
            <a:endCxn id="129" idx="7"/>
          </p:cNvCxnSpPr>
          <p:nvPr/>
        </p:nvCxnSpPr>
        <p:spPr>
          <a:xfrm flipH="1">
            <a:off x="7407594" y="2411642"/>
            <a:ext cx="77589" cy="175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接连接符 205">
            <a:extLst>
              <a:ext uri="{FF2B5EF4-FFF2-40B4-BE49-F238E27FC236}">
                <a16:creationId xmlns:a16="http://schemas.microsoft.com/office/drawing/2014/main" id="{54289E34-B1EB-4415-AC9F-0E4FCAE2F210}"/>
              </a:ext>
            </a:extLst>
          </p:cNvPr>
          <p:cNvCxnSpPr/>
          <p:nvPr/>
        </p:nvCxnSpPr>
        <p:spPr>
          <a:xfrm flipV="1">
            <a:off x="5254272" y="2426669"/>
            <a:ext cx="77042" cy="145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接连接符 208">
            <a:extLst>
              <a:ext uri="{FF2B5EF4-FFF2-40B4-BE49-F238E27FC236}">
                <a16:creationId xmlns:a16="http://schemas.microsoft.com/office/drawing/2014/main" id="{7B2AFCDE-469D-4E8F-A031-88BD5690F822}"/>
              </a:ext>
            </a:extLst>
          </p:cNvPr>
          <p:cNvCxnSpPr>
            <a:stCxn id="130" idx="6"/>
            <a:endCxn id="101" idx="1"/>
          </p:cNvCxnSpPr>
          <p:nvPr/>
        </p:nvCxnSpPr>
        <p:spPr>
          <a:xfrm flipV="1">
            <a:off x="9572723" y="2678017"/>
            <a:ext cx="86324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接连接符 210">
            <a:extLst>
              <a:ext uri="{FF2B5EF4-FFF2-40B4-BE49-F238E27FC236}">
                <a16:creationId xmlns:a16="http://schemas.microsoft.com/office/drawing/2014/main" id="{148FC090-D919-47D1-A700-56689931D86A}"/>
              </a:ext>
            </a:extLst>
          </p:cNvPr>
          <p:cNvCxnSpPr>
            <a:cxnSpLocks/>
            <a:stCxn id="127" idx="2"/>
            <a:endCxn id="99" idx="3"/>
          </p:cNvCxnSpPr>
          <p:nvPr/>
        </p:nvCxnSpPr>
        <p:spPr>
          <a:xfrm flipH="1" flipV="1">
            <a:off x="1978836" y="2707576"/>
            <a:ext cx="874016" cy="8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椭圆 214">
            <a:extLst>
              <a:ext uri="{FF2B5EF4-FFF2-40B4-BE49-F238E27FC236}">
                <a16:creationId xmlns:a16="http://schemas.microsoft.com/office/drawing/2014/main" id="{05B23BD7-FB1C-4561-8ACB-1A335370C3C5}"/>
              </a:ext>
            </a:extLst>
          </p:cNvPr>
          <p:cNvSpPr/>
          <p:nvPr/>
        </p:nvSpPr>
        <p:spPr>
          <a:xfrm>
            <a:off x="11142403" y="4440394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216" name="文本框 215">
            <a:extLst>
              <a:ext uri="{FF2B5EF4-FFF2-40B4-BE49-F238E27FC236}">
                <a16:creationId xmlns:a16="http://schemas.microsoft.com/office/drawing/2014/main" id="{C1EC2902-C46A-40EF-A53D-613339E4E83A}"/>
              </a:ext>
            </a:extLst>
          </p:cNvPr>
          <p:cNvSpPr txBox="1"/>
          <p:nvPr/>
        </p:nvSpPr>
        <p:spPr>
          <a:xfrm>
            <a:off x="10409562" y="1114527"/>
            <a:ext cx="8643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en-US" altLang="zh-CN" dirty="0"/>
              <a:t>32</a:t>
            </a:r>
            <a:r>
              <a:rPr lang="zh-CN" altLang="en-US" dirty="0"/>
              <a:t>视频监控</a:t>
            </a:r>
          </a:p>
        </p:txBody>
      </p:sp>
      <p:cxnSp>
        <p:nvCxnSpPr>
          <p:cNvPr id="217" name="直接连接符 216">
            <a:extLst>
              <a:ext uri="{FF2B5EF4-FFF2-40B4-BE49-F238E27FC236}">
                <a16:creationId xmlns:a16="http://schemas.microsoft.com/office/drawing/2014/main" id="{CFE79DB4-FB88-4E59-B7E4-3AEDEF39A9D6}"/>
              </a:ext>
            </a:extLst>
          </p:cNvPr>
          <p:cNvCxnSpPr>
            <a:cxnSpLocks/>
            <a:endCxn id="215" idx="0"/>
          </p:cNvCxnSpPr>
          <p:nvPr/>
        </p:nvCxnSpPr>
        <p:spPr>
          <a:xfrm>
            <a:off x="11129612" y="4215883"/>
            <a:ext cx="126962" cy="224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椭圆 218">
            <a:extLst>
              <a:ext uri="{FF2B5EF4-FFF2-40B4-BE49-F238E27FC236}">
                <a16:creationId xmlns:a16="http://schemas.microsoft.com/office/drawing/2014/main" id="{DF9652B8-46C2-45E6-AB9E-F3833AECD813}"/>
              </a:ext>
            </a:extLst>
          </p:cNvPr>
          <p:cNvSpPr/>
          <p:nvPr/>
        </p:nvSpPr>
        <p:spPr>
          <a:xfrm>
            <a:off x="1128161" y="882808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0" name="文本框 219">
            <a:extLst>
              <a:ext uri="{FF2B5EF4-FFF2-40B4-BE49-F238E27FC236}">
                <a16:creationId xmlns:a16="http://schemas.microsoft.com/office/drawing/2014/main" id="{418AFEA5-431C-4A60-A947-1C926B531B50}"/>
              </a:ext>
            </a:extLst>
          </p:cNvPr>
          <p:cNvSpPr txBox="1"/>
          <p:nvPr/>
        </p:nvSpPr>
        <p:spPr>
          <a:xfrm>
            <a:off x="1142162" y="1156775"/>
            <a:ext cx="8643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en-US" altLang="zh-CN" dirty="0"/>
              <a:t>32</a:t>
            </a:r>
            <a:r>
              <a:rPr lang="zh-CN" altLang="en-US" dirty="0"/>
              <a:t>视频监控</a:t>
            </a:r>
          </a:p>
        </p:txBody>
      </p:sp>
      <p:cxnSp>
        <p:nvCxnSpPr>
          <p:cNvPr id="222" name="直接连接符 221">
            <a:extLst>
              <a:ext uri="{FF2B5EF4-FFF2-40B4-BE49-F238E27FC236}">
                <a16:creationId xmlns:a16="http://schemas.microsoft.com/office/drawing/2014/main" id="{49E36083-DC23-4F45-AAFA-CBB73D7E5112}"/>
              </a:ext>
            </a:extLst>
          </p:cNvPr>
          <p:cNvCxnSpPr>
            <a:cxnSpLocks/>
            <a:stCxn id="219" idx="5"/>
          </p:cNvCxnSpPr>
          <p:nvPr/>
        </p:nvCxnSpPr>
        <p:spPr>
          <a:xfrm>
            <a:off x="1323062" y="1078658"/>
            <a:ext cx="18326" cy="172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椭圆 222">
            <a:extLst>
              <a:ext uri="{FF2B5EF4-FFF2-40B4-BE49-F238E27FC236}">
                <a16:creationId xmlns:a16="http://schemas.microsoft.com/office/drawing/2014/main" id="{7E3BD5F8-C5ED-4181-9A3F-BB2BE1E16498}"/>
              </a:ext>
            </a:extLst>
          </p:cNvPr>
          <p:cNvSpPr/>
          <p:nvPr/>
        </p:nvSpPr>
        <p:spPr>
          <a:xfrm>
            <a:off x="1599110" y="880906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224" name="文本框 223">
            <a:extLst>
              <a:ext uri="{FF2B5EF4-FFF2-40B4-BE49-F238E27FC236}">
                <a16:creationId xmlns:a16="http://schemas.microsoft.com/office/drawing/2014/main" id="{C1DFC6D7-4CB2-496C-8FDE-9E6BA21C2DC7}"/>
              </a:ext>
            </a:extLst>
          </p:cNvPr>
          <p:cNvSpPr txBox="1"/>
          <p:nvPr/>
        </p:nvSpPr>
        <p:spPr>
          <a:xfrm>
            <a:off x="2245055" y="1073873"/>
            <a:ext cx="17075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en-US" altLang="zh-CN" dirty="0"/>
              <a:t>20</a:t>
            </a:r>
            <a:r>
              <a:rPr lang="zh-CN" altLang="en-US" dirty="0"/>
              <a:t>温湿仪（离地面</a:t>
            </a:r>
            <a:r>
              <a:rPr lang="en-US" altLang="zh-CN" dirty="0"/>
              <a:t>1.8</a:t>
            </a:r>
            <a:r>
              <a:rPr lang="zh-CN" altLang="en-US" dirty="0"/>
              <a:t>米）</a:t>
            </a:r>
          </a:p>
        </p:txBody>
      </p:sp>
      <p:cxnSp>
        <p:nvCxnSpPr>
          <p:cNvPr id="227" name="直接连接符 226">
            <a:extLst>
              <a:ext uri="{FF2B5EF4-FFF2-40B4-BE49-F238E27FC236}">
                <a16:creationId xmlns:a16="http://schemas.microsoft.com/office/drawing/2014/main" id="{DAA13C33-4B1A-4D9E-8073-92422C3F0051}"/>
              </a:ext>
            </a:extLst>
          </p:cNvPr>
          <p:cNvCxnSpPr>
            <a:stCxn id="223" idx="5"/>
            <a:endCxn id="224" idx="1"/>
          </p:cNvCxnSpPr>
          <p:nvPr/>
        </p:nvCxnSpPr>
        <p:spPr>
          <a:xfrm>
            <a:off x="1794011" y="1076756"/>
            <a:ext cx="451044" cy="124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椭圆 227">
            <a:extLst>
              <a:ext uri="{FF2B5EF4-FFF2-40B4-BE49-F238E27FC236}">
                <a16:creationId xmlns:a16="http://schemas.microsoft.com/office/drawing/2014/main" id="{251E0B17-1581-46E7-81E4-8C0D04945528}"/>
              </a:ext>
            </a:extLst>
          </p:cNvPr>
          <p:cNvSpPr/>
          <p:nvPr/>
        </p:nvSpPr>
        <p:spPr>
          <a:xfrm>
            <a:off x="10366563" y="4413903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cxnSp>
        <p:nvCxnSpPr>
          <p:cNvPr id="230" name="直接连接符 229">
            <a:extLst>
              <a:ext uri="{FF2B5EF4-FFF2-40B4-BE49-F238E27FC236}">
                <a16:creationId xmlns:a16="http://schemas.microsoft.com/office/drawing/2014/main" id="{365C6678-E2DA-478E-9BCF-BBEA355DC3E3}"/>
              </a:ext>
            </a:extLst>
          </p:cNvPr>
          <p:cNvCxnSpPr>
            <a:stCxn id="228" idx="1"/>
          </p:cNvCxnSpPr>
          <p:nvPr/>
        </p:nvCxnSpPr>
        <p:spPr>
          <a:xfrm flipH="1" flipV="1">
            <a:off x="9946945" y="4306320"/>
            <a:ext cx="453058" cy="141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文本框 230">
            <a:extLst>
              <a:ext uri="{FF2B5EF4-FFF2-40B4-BE49-F238E27FC236}">
                <a16:creationId xmlns:a16="http://schemas.microsoft.com/office/drawing/2014/main" id="{F78D00F2-DF4D-4A63-9D17-E90F2858D2EF}"/>
              </a:ext>
            </a:extLst>
          </p:cNvPr>
          <p:cNvSpPr txBox="1"/>
          <p:nvPr/>
        </p:nvSpPr>
        <p:spPr>
          <a:xfrm>
            <a:off x="9346596" y="4068485"/>
            <a:ext cx="13324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20</a:t>
            </a:r>
            <a:r>
              <a:rPr lang="zh-CN" altLang="en-US" sz="1050" dirty="0"/>
              <a:t>温湿仪（</a:t>
            </a:r>
            <a:r>
              <a:rPr lang="en-US" altLang="zh-CN" sz="1050" dirty="0"/>
              <a:t>1..8</a:t>
            </a:r>
            <a:r>
              <a:rPr lang="zh-CN" altLang="en-US" sz="1050" dirty="0"/>
              <a:t>米）</a:t>
            </a:r>
          </a:p>
        </p:txBody>
      </p:sp>
      <p:sp>
        <p:nvSpPr>
          <p:cNvPr id="232" name="矩形 231">
            <a:extLst>
              <a:ext uri="{FF2B5EF4-FFF2-40B4-BE49-F238E27FC236}">
                <a16:creationId xmlns:a16="http://schemas.microsoft.com/office/drawing/2014/main" id="{D0F9D04E-0769-4DCB-8523-D5CFE3B9639C}"/>
              </a:ext>
            </a:extLst>
          </p:cNvPr>
          <p:cNvSpPr/>
          <p:nvPr/>
        </p:nvSpPr>
        <p:spPr>
          <a:xfrm>
            <a:off x="2019533" y="2499555"/>
            <a:ext cx="599744" cy="4352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/>
              <a:t>预留屏柜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DD1D07BD-D8C4-4EC3-91CE-C28C2DEC6278}"/>
              </a:ext>
            </a:extLst>
          </p:cNvPr>
          <p:cNvSpPr/>
          <p:nvPr/>
        </p:nvSpPr>
        <p:spPr>
          <a:xfrm>
            <a:off x="697581" y="4897046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157" name="椭圆 156">
            <a:extLst>
              <a:ext uri="{FF2B5EF4-FFF2-40B4-BE49-F238E27FC236}">
                <a16:creationId xmlns:a16="http://schemas.microsoft.com/office/drawing/2014/main" id="{086A20A7-1C9C-472A-A60F-DED821867AC7}"/>
              </a:ext>
            </a:extLst>
          </p:cNvPr>
          <p:cNvSpPr/>
          <p:nvPr/>
        </p:nvSpPr>
        <p:spPr>
          <a:xfrm>
            <a:off x="2868883" y="4898897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59" name="椭圆 158">
            <a:extLst>
              <a:ext uri="{FF2B5EF4-FFF2-40B4-BE49-F238E27FC236}">
                <a16:creationId xmlns:a16="http://schemas.microsoft.com/office/drawing/2014/main" id="{FF166648-182C-42FE-B650-BE27B10A9DA8}"/>
              </a:ext>
            </a:extLst>
          </p:cNvPr>
          <p:cNvSpPr/>
          <p:nvPr/>
        </p:nvSpPr>
        <p:spPr>
          <a:xfrm>
            <a:off x="5018835" y="4909340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61" name="椭圆 160">
            <a:extLst>
              <a:ext uri="{FF2B5EF4-FFF2-40B4-BE49-F238E27FC236}">
                <a16:creationId xmlns:a16="http://schemas.microsoft.com/office/drawing/2014/main" id="{10903CB1-FAD8-4884-B3D5-B06854F5CEA1}"/>
              </a:ext>
            </a:extLst>
          </p:cNvPr>
          <p:cNvSpPr/>
          <p:nvPr/>
        </p:nvSpPr>
        <p:spPr>
          <a:xfrm>
            <a:off x="7180544" y="4900982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162" name="椭圆 161">
            <a:extLst>
              <a:ext uri="{FF2B5EF4-FFF2-40B4-BE49-F238E27FC236}">
                <a16:creationId xmlns:a16="http://schemas.microsoft.com/office/drawing/2014/main" id="{2E51BBC9-E5FC-42D0-95BA-210E1E59D364}"/>
              </a:ext>
            </a:extLst>
          </p:cNvPr>
          <p:cNvSpPr/>
          <p:nvPr/>
        </p:nvSpPr>
        <p:spPr>
          <a:xfrm>
            <a:off x="9350886" y="4909727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182" name="椭圆 181">
            <a:extLst>
              <a:ext uri="{FF2B5EF4-FFF2-40B4-BE49-F238E27FC236}">
                <a16:creationId xmlns:a16="http://schemas.microsoft.com/office/drawing/2014/main" id="{21582F89-3880-4096-890D-7737CD649067}"/>
              </a:ext>
            </a:extLst>
          </p:cNvPr>
          <p:cNvSpPr/>
          <p:nvPr/>
        </p:nvSpPr>
        <p:spPr>
          <a:xfrm>
            <a:off x="11521228" y="4936152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184" name="椭圆 183">
            <a:extLst>
              <a:ext uri="{FF2B5EF4-FFF2-40B4-BE49-F238E27FC236}">
                <a16:creationId xmlns:a16="http://schemas.microsoft.com/office/drawing/2014/main" id="{38048E40-9853-4175-96FC-23409768F2F0}"/>
              </a:ext>
            </a:extLst>
          </p:cNvPr>
          <p:cNvSpPr/>
          <p:nvPr/>
        </p:nvSpPr>
        <p:spPr>
          <a:xfrm>
            <a:off x="78172" y="4490727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189" name="椭圆 188">
            <a:extLst>
              <a:ext uri="{FF2B5EF4-FFF2-40B4-BE49-F238E27FC236}">
                <a16:creationId xmlns:a16="http://schemas.microsoft.com/office/drawing/2014/main" id="{28A688A1-175E-45CB-963F-5C7435C4B975}"/>
              </a:ext>
            </a:extLst>
          </p:cNvPr>
          <p:cNvSpPr/>
          <p:nvPr/>
        </p:nvSpPr>
        <p:spPr>
          <a:xfrm>
            <a:off x="52623" y="740927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91" name="椭圆 190">
            <a:extLst>
              <a:ext uri="{FF2B5EF4-FFF2-40B4-BE49-F238E27FC236}">
                <a16:creationId xmlns:a16="http://schemas.microsoft.com/office/drawing/2014/main" id="{65A31683-72CA-4A9A-8238-C10C5C176472}"/>
              </a:ext>
            </a:extLst>
          </p:cNvPr>
          <p:cNvSpPr/>
          <p:nvPr/>
        </p:nvSpPr>
        <p:spPr>
          <a:xfrm>
            <a:off x="11503053" y="2943741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198" name="文本框 197">
            <a:extLst>
              <a:ext uri="{FF2B5EF4-FFF2-40B4-BE49-F238E27FC236}">
                <a16:creationId xmlns:a16="http://schemas.microsoft.com/office/drawing/2014/main" id="{0CB2676A-5419-45B2-A575-F08AB9A1E49F}"/>
              </a:ext>
            </a:extLst>
          </p:cNvPr>
          <p:cNvSpPr txBox="1"/>
          <p:nvPr/>
        </p:nvSpPr>
        <p:spPr>
          <a:xfrm>
            <a:off x="11553546" y="2675621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050"/>
            </a:lvl1pPr>
          </a:lstStyle>
          <a:p>
            <a:r>
              <a:rPr lang="zh-CN" altLang="en-US" dirty="0"/>
              <a:t>天线埋管</a:t>
            </a: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4E2A1712-F98D-4294-953A-3139FDC2FFD0}"/>
              </a:ext>
            </a:extLst>
          </p:cNvPr>
          <p:cNvCxnSpPr>
            <a:cxnSpLocks/>
          </p:cNvCxnSpPr>
          <p:nvPr/>
        </p:nvCxnSpPr>
        <p:spPr>
          <a:xfrm flipV="1">
            <a:off x="11736660" y="2813933"/>
            <a:ext cx="217230" cy="210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83FAA6B9-303D-42A1-8236-611A9D005E50}"/>
              </a:ext>
            </a:extLst>
          </p:cNvPr>
          <p:cNvSpPr/>
          <p:nvPr/>
        </p:nvSpPr>
        <p:spPr>
          <a:xfrm>
            <a:off x="2299076" y="1535685"/>
            <a:ext cx="107626" cy="9638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4" name="椭圆 113">
            <a:extLst>
              <a:ext uri="{FF2B5EF4-FFF2-40B4-BE49-F238E27FC236}">
                <a16:creationId xmlns:a16="http://schemas.microsoft.com/office/drawing/2014/main" id="{5A0BB16C-BCFF-464F-8589-EC82116B06AD}"/>
              </a:ext>
            </a:extLst>
          </p:cNvPr>
          <p:cNvSpPr/>
          <p:nvPr/>
        </p:nvSpPr>
        <p:spPr>
          <a:xfrm>
            <a:off x="1907858" y="1456183"/>
            <a:ext cx="228341" cy="229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</a:endParaRPr>
          </a:p>
        </p:txBody>
      </p:sp>
      <p:sp>
        <p:nvSpPr>
          <p:cNvPr id="190" name="矩形 189">
            <a:extLst>
              <a:ext uri="{FF2B5EF4-FFF2-40B4-BE49-F238E27FC236}">
                <a16:creationId xmlns:a16="http://schemas.microsoft.com/office/drawing/2014/main" id="{961DA439-E349-4A8E-915B-B2BFBA53468A}"/>
              </a:ext>
            </a:extLst>
          </p:cNvPr>
          <p:cNvSpPr/>
          <p:nvPr/>
        </p:nvSpPr>
        <p:spPr>
          <a:xfrm>
            <a:off x="2280328" y="2958838"/>
            <a:ext cx="126374" cy="85380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15180FE-FE7D-4179-95FD-0C4B10ACE94E}"/>
              </a:ext>
            </a:extLst>
          </p:cNvPr>
          <p:cNvSpPr txBox="1"/>
          <p:nvPr/>
        </p:nvSpPr>
        <p:spPr>
          <a:xfrm>
            <a:off x="1301574" y="5152762"/>
            <a:ext cx="81676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r>
              <a:rPr lang="zh-CN" altLang="en-US" b="1" dirty="0"/>
              <a:t>预留屏柜</a:t>
            </a:r>
            <a:r>
              <a:rPr lang="zh-CN" altLang="en-US" dirty="0"/>
              <a:t>下端，</a:t>
            </a:r>
            <a:r>
              <a:rPr lang="en-US" altLang="zh-CN" dirty="0"/>
              <a:t>50</a:t>
            </a:r>
            <a:r>
              <a:rPr lang="zh-CN" altLang="en-US" dirty="0"/>
              <a:t>预埋管，分别通</a:t>
            </a:r>
            <a:r>
              <a:rPr lang="en-US" altLang="zh-CN" dirty="0"/>
              <a:t>1</a:t>
            </a:r>
            <a:r>
              <a:rPr lang="zh-CN" altLang="en-US" dirty="0"/>
              <a:t>次沟、</a:t>
            </a:r>
            <a:r>
              <a:rPr lang="en-US" altLang="zh-CN" dirty="0"/>
              <a:t>2</a:t>
            </a:r>
            <a:r>
              <a:rPr lang="zh-CN" altLang="en-US" dirty="0"/>
              <a:t>次沟；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）室内所有设备墙面安装，打膨胀螺丝固定，（机器人除外）；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）所有墙面预埋管应能通往一次沟或二次沟，便于并线接入到预留屏柜；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）房顶预留一个</a:t>
            </a:r>
            <a:r>
              <a:rPr lang="en-US" altLang="zh-CN" dirty="0"/>
              <a:t>50</a:t>
            </a:r>
            <a:r>
              <a:rPr lang="zh-CN" altLang="en-US" dirty="0"/>
              <a:t>孔位带弯头（防进水），用于接入房顶微气象监测单元；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）侧墙预留一个</a:t>
            </a:r>
            <a:r>
              <a:rPr lang="en-US" altLang="zh-CN" dirty="0"/>
              <a:t>50</a:t>
            </a:r>
            <a:r>
              <a:rPr lang="zh-CN" altLang="en-US" dirty="0"/>
              <a:t>孔位带弯头，用于接入通信网络及室外视频监控；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）视频监控预埋管，</a:t>
            </a:r>
            <a:r>
              <a:rPr lang="en-US" altLang="zh-CN" dirty="0"/>
              <a:t>3.5</a:t>
            </a:r>
            <a:r>
              <a:rPr lang="zh-CN" altLang="en-US" dirty="0"/>
              <a:t>米处需加墙外穿线管（向下倾斜，防进水）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7BBDC48-8A88-49EF-85B6-9EA1F0B1D348}"/>
              </a:ext>
            </a:extLst>
          </p:cNvPr>
          <p:cNvSpPr txBox="1"/>
          <p:nvPr/>
        </p:nvSpPr>
        <p:spPr>
          <a:xfrm>
            <a:off x="223252" y="537939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施工说明：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7B966C5-6485-46D9-BD08-F1DDCC1147F2}"/>
              </a:ext>
            </a:extLst>
          </p:cNvPr>
          <p:cNvSpPr txBox="1"/>
          <p:nvPr/>
        </p:nvSpPr>
        <p:spPr>
          <a:xfrm>
            <a:off x="2352889" y="1757878"/>
            <a:ext cx="1507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100</a:t>
            </a:r>
            <a:r>
              <a:rPr lang="zh-CN" altLang="en-US" sz="1200" dirty="0"/>
              <a:t>预埋管，带弯头</a:t>
            </a:r>
          </a:p>
        </p:txBody>
      </p:sp>
      <p:sp>
        <p:nvSpPr>
          <p:cNvPr id="195" name="文本框 194">
            <a:extLst>
              <a:ext uri="{FF2B5EF4-FFF2-40B4-BE49-F238E27FC236}">
                <a16:creationId xmlns:a16="http://schemas.microsoft.com/office/drawing/2014/main" id="{D8D99BE0-A8CE-4EDE-8ACB-4113AD6421F0}"/>
              </a:ext>
            </a:extLst>
          </p:cNvPr>
          <p:cNvSpPr txBox="1"/>
          <p:nvPr/>
        </p:nvSpPr>
        <p:spPr>
          <a:xfrm>
            <a:off x="2352889" y="3210802"/>
            <a:ext cx="1507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100</a:t>
            </a:r>
            <a:r>
              <a:rPr lang="zh-CN" altLang="en-US" sz="1200" dirty="0"/>
              <a:t>预埋管，带弯头</a:t>
            </a: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FE7625BE-7D93-4F1C-A7FF-6B2C42D46601}"/>
              </a:ext>
            </a:extLst>
          </p:cNvPr>
          <p:cNvCxnSpPr/>
          <p:nvPr/>
        </p:nvCxnSpPr>
        <p:spPr>
          <a:xfrm>
            <a:off x="10797376" y="2668592"/>
            <a:ext cx="645193" cy="1058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A96C7BE0-E29E-4C80-8B9F-C807AFB1F1FD}"/>
              </a:ext>
            </a:extLst>
          </p:cNvPr>
          <p:cNvSpPr txBox="1"/>
          <p:nvPr/>
        </p:nvSpPr>
        <p:spPr>
          <a:xfrm>
            <a:off x="9133141" y="207420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32</a:t>
            </a:r>
            <a:endParaRPr lang="zh-CN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F3937504-BB6C-4665-827F-8F8CD13420C2}"/>
              </a:ext>
            </a:extLst>
          </p:cNvPr>
          <p:cNvSpPr/>
          <p:nvPr/>
        </p:nvSpPr>
        <p:spPr>
          <a:xfrm>
            <a:off x="1158793" y="745947"/>
            <a:ext cx="134800" cy="14653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2431A4F6-9809-43AC-A2D8-0C1C3AFEFDAD}"/>
              </a:ext>
            </a:extLst>
          </p:cNvPr>
          <p:cNvCxnSpPr>
            <a:cxnSpLocks/>
            <a:stCxn id="21" idx="0"/>
            <a:endCxn id="26" idx="2"/>
          </p:cNvCxnSpPr>
          <p:nvPr/>
        </p:nvCxnSpPr>
        <p:spPr>
          <a:xfrm flipH="1" flipV="1">
            <a:off x="632619" y="514111"/>
            <a:ext cx="593574" cy="231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86A24510-A46F-48E9-AA81-2153B1F7B110}"/>
              </a:ext>
            </a:extLst>
          </p:cNvPr>
          <p:cNvSpPr txBox="1"/>
          <p:nvPr/>
        </p:nvSpPr>
        <p:spPr>
          <a:xfrm>
            <a:off x="75415" y="175557"/>
            <a:ext cx="1114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32</a:t>
            </a:r>
            <a:r>
              <a:rPr lang="zh-CN" altLang="en-US" sz="800" dirty="0"/>
              <a:t>通墙外，向下倾斜</a:t>
            </a:r>
            <a:endParaRPr lang="en-US" altLang="zh-CN" sz="800" dirty="0"/>
          </a:p>
          <a:p>
            <a:r>
              <a:rPr lang="zh-CN" altLang="en-US" sz="800" dirty="0"/>
              <a:t>室外监控球机</a:t>
            </a:r>
            <a:r>
              <a:rPr lang="en-US" altLang="zh-CN" sz="800" dirty="0"/>
              <a:t>3.5</a:t>
            </a:r>
            <a:r>
              <a:rPr lang="zh-CN" altLang="en-US" sz="800" dirty="0"/>
              <a:t>米</a:t>
            </a:r>
          </a:p>
        </p:txBody>
      </p:sp>
      <p:sp>
        <p:nvSpPr>
          <p:cNvPr id="200" name="矩形 199">
            <a:extLst>
              <a:ext uri="{FF2B5EF4-FFF2-40B4-BE49-F238E27FC236}">
                <a16:creationId xmlns:a16="http://schemas.microsoft.com/office/drawing/2014/main" id="{E7782396-5959-4350-9917-4795EE7C7EB8}"/>
              </a:ext>
            </a:extLst>
          </p:cNvPr>
          <p:cNvSpPr/>
          <p:nvPr/>
        </p:nvSpPr>
        <p:spPr>
          <a:xfrm>
            <a:off x="11670669" y="1151839"/>
            <a:ext cx="134800" cy="14653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2" name="矩形 201">
            <a:extLst>
              <a:ext uri="{FF2B5EF4-FFF2-40B4-BE49-F238E27FC236}">
                <a16:creationId xmlns:a16="http://schemas.microsoft.com/office/drawing/2014/main" id="{0C3B970F-B2CD-49A5-9055-0AC97A37A58D}"/>
              </a:ext>
            </a:extLst>
          </p:cNvPr>
          <p:cNvSpPr/>
          <p:nvPr/>
        </p:nvSpPr>
        <p:spPr>
          <a:xfrm>
            <a:off x="643696" y="3981553"/>
            <a:ext cx="134800" cy="14653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3" name="矩形 202">
            <a:extLst>
              <a:ext uri="{FF2B5EF4-FFF2-40B4-BE49-F238E27FC236}">
                <a16:creationId xmlns:a16="http://schemas.microsoft.com/office/drawing/2014/main" id="{FF1D8E7E-34FF-44CF-8247-4247FA6BBCFA}"/>
              </a:ext>
            </a:extLst>
          </p:cNvPr>
          <p:cNvSpPr/>
          <p:nvPr/>
        </p:nvSpPr>
        <p:spPr>
          <a:xfrm>
            <a:off x="11200435" y="4678148"/>
            <a:ext cx="134800" cy="14653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4" name="文本框 203">
            <a:extLst>
              <a:ext uri="{FF2B5EF4-FFF2-40B4-BE49-F238E27FC236}">
                <a16:creationId xmlns:a16="http://schemas.microsoft.com/office/drawing/2014/main" id="{2C449708-C2EE-4541-A4B8-E059D8F7D006}"/>
              </a:ext>
            </a:extLst>
          </p:cNvPr>
          <p:cNvSpPr txBox="1"/>
          <p:nvPr/>
        </p:nvSpPr>
        <p:spPr>
          <a:xfrm>
            <a:off x="11503053" y="1346728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32</a:t>
            </a:r>
            <a:r>
              <a:rPr lang="zh-CN" altLang="en-US" sz="800" dirty="0"/>
              <a:t>通墙外，向下倾斜</a:t>
            </a:r>
            <a:endParaRPr lang="en-US" altLang="zh-CN" sz="800" dirty="0"/>
          </a:p>
          <a:p>
            <a:r>
              <a:rPr lang="zh-CN" altLang="en-US" sz="800" dirty="0"/>
              <a:t>室外监控球机</a:t>
            </a:r>
            <a:r>
              <a:rPr lang="en-US" altLang="zh-CN" sz="800" dirty="0"/>
              <a:t>3.5</a:t>
            </a:r>
            <a:r>
              <a:rPr lang="zh-CN" altLang="en-US" sz="800" dirty="0"/>
              <a:t>米</a:t>
            </a:r>
          </a:p>
          <a:p>
            <a:endParaRPr lang="zh-CN" altLang="en-US" sz="800" dirty="0"/>
          </a:p>
        </p:txBody>
      </p:sp>
      <p:sp>
        <p:nvSpPr>
          <p:cNvPr id="205" name="文本框 204">
            <a:extLst>
              <a:ext uri="{FF2B5EF4-FFF2-40B4-BE49-F238E27FC236}">
                <a16:creationId xmlns:a16="http://schemas.microsoft.com/office/drawing/2014/main" id="{1754E76C-09D1-4468-8867-E8C79C447FF7}"/>
              </a:ext>
            </a:extLst>
          </p:cNvPr>
          <p:cNvSpPr txBox="1"/>
          <p:nvPr/>
        </p:nvSpPr>
        <p:spPr>
          <a:xfrm>
            <a:off x="-82559" y="3675395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32</a:t>
            </a:r>
            <a:r>
              <a:rPr lang="zh-CN" altLang="en-US" sz="800" dirty="0"/>
              <a:t>通墙外，向下倾斜</a:t>
            </a:r>
            <a:endParaRPr lang="en-US" altLang="zh-CN" sz="800" dirty="0"/>
          </a:p>
          <a:p>
            <a:r>
              <a:rPr lang="zh-CN" altLang="en-US" sz="800" dirty="0"/>
              <a:t>室外监控球机，</a:t>
            </a:r>
            <a:r>
              <a:rPr lang="en-US" altLang="zh-CN" sz="800" dirty="0"/>
              <a:t>3.5</a:t>
            </a:r>
            <a:r>
              <a:rPr lang="zh-CN" altLang="en-US" sz="800" dirty="0"/>
              <a:t>米</a:t>
            </a:r>
          </a:p>
        </p:txBody>
      </p:sp>
      <p:sp>
        <p:nvSpPr>
          <p:cNvPr id="207" name="文本框 206">
            <a:extLst>
              <a:ext uri="{FF2B5EF4-FFF2-40B4-BE49-F238E27FC236}">
                <a16:creationId xmlns:a16="http://schemas.microsoft.com/office/drawing/2014/main" id="{CB9483F8-8CEE-462B-ACCB-8D90028417A6}"/>
              </a:ext>
            </a:extLst>
          </p:cNvPr>
          <p:cNvSpPr txBox="1"/>
          <p:nvPr/>
        </p:nvSpPr>
        <p:spPr>
          <a:xfrm>
            <a:off x="10398187" y="4945499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32</a:t>
            </a:r>
            <a:r>
              <a:rPr lang="zh-CN" altLang="en-US" sz="800" dirty="0"/>
              <a:t>通墙外，向下倾斜</a:t>
            </a:r>
            <a:endParaRPr lang="en-US" altLang="zh-CN" sz="800" dirty="0"/>
          </a:p>
          <a:p>
            <a:r>
              <a:rPr lang="zh-CN" altLang="en-US" sz="800" dirty="0"/>
              <a:t>室外监控球机，</a:t>
            </a:r>
            <a:r>
              <a:rPr lang="en-US" altLang="zh-CN" sz="800" dirty="0"/>
              <a:t>3.5</a:t>
            </a:r>
            <a:r>
              <a:rPr lang="zh-CN" altLang="en-US" sz="800" dirty="0"/>
              <a:t>米</a:t>
            </a:r>
          </a:p>
        </p:txBody>
      </p:sp>
      <p:cxnSp>
        <p:nvCxnSpPr>
          <p:cNvPr id="234" name="直接连接符 233">
            <a:extLst>
              <a:ext uri="{FF2B5EF4-FFF2-40B4-BE49-F238E27FC236}">
                <a16:creationId xmlns:a16="http://schemas.microsoft.com/office/drawing/2014/main" id="{E764594A-CE2A-4B06-AA70-AE209C8C253C}"/>
              </a:ext>
            </a:extLst>
          </p:cNvPr>
          <p:cNvCxnSpPr>
            <a:stCxn id="203" idx="2"/>
            <a:endCxn id="207" idx="0"/>
          </p:cNvCxnSpPr>
          <p:nvPr/>
        </p:nvCxnSpPr>
        <p:spPr>
          <a:xfrm flipH="1">
            <a:off x="10966612" y="4824681"/>
            <a:ext cx="301223" cy="120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接连接符 235">
            <a:extLst>
              <a:ext uri="{FF2B5EF4-FFF2-40B4-BE49-F238E27FC236}">
                <a16:creationId xmlns:a16="http://schemas.microsoft.com/office/drawing/2014/main" id="{76B8FBF6-80FC-4FE7-B712-254F5C18D2E4}"/>
              </a:ext>
            </a:extLst>
          </p:cNvPr>
          <p:cNvCxnSpPr>
            <a:stCxn id="200" idx="3"/>
            <a:endCxn id="204" idx="0"/>
          </p:cNvCxnSpPr>
          <p:nvPr/>
        </p:nvCxnSpPr>
        <p:spPr>
          <a:xfrm>
            <a:off x="11805469" y="1225106"/>
            <a:ext cx="254788" cy="121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接连接符 237">
            <a:extLst>
              <a:ext uri="{FF2B5EF4-FFF2-40B4-BE49-F238E27FC236}">
                <a16:creationId xmlns:a16="http://schemas.microsoft.com/office/drawing/2014/main" id="{3A258EAC-D9A3-446E-BABE-80C3F5CE01BB}"/>
              </a:ext>
            </a:extLst>
          </p:cNvPr>
          <p:cNvCxnSpPr>
            <a:stCxn id="202" idx="1"/>
          </p:cNvCxnSpPr>
          <p:nvPr/>
        </p:nvCxnSpPr>
        <p:spPr>
          <a:xfrm flipH="1" flipV="1">
            <a:off x="369154" y="3962648"/>
            <a:ext cx="274542" cy="92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8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F6A1E469-2DFB-462F-BEC3-54F23ACBA16C}"/>
              </a:ext>
            </a:extLst>
          </p:cNvPr>
          <p:cNvSpPr/>
          <p:nvPr/>
        </p:nvSpPr>
        <p:spPr>
          <a:xfrm>
            <a:off x="2019533" y="1704912"/>
            <a:ext cx="8416439" cy="1760601"/>
          </a:xfrm>
          <a:prstGeom prst="roundRect">
            <a:avLst>
              <a:gd name="adj" fmla="val 917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DB29DEC-1139-4027-93D9-CED8E9A92436}"/>
              </a:ext>
            </a:extLst>
          </p:cNvPr>
          <p:cNvCxnSpPr/>
          <p:nvPr/>
        </p:nvCxnSpPr>
        <p:spPr>
          <a:xfrm>
            <a:off x="961534" y="120225"/>
            <a:ext cx="0" cy="895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1DBFA9F8-A62E-4B1B-A5C6-BF6017FAE34B}"/>
              </a:ext>
            </a:extLst>
          </p:cNvPr>
          <p:cNvCxnSpPr/>
          <p:nvPr/>
        </p:nvCxnSpPr>
        <p:spPr>
          <a:xfrm>
            <a:off x="11442569" y="120224"/>
            <a:ext cx="0" cy="895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3A23B0F9-F213-4891-A778-5BA0E08C00D7}"/>
              </a:ext>
            </a:extLst>
          </p:cNvPr>
          <p:cNvCxnSpPr>
            <a:cxnSpLocks/>
          </p:cNvCxnSpPr>
          <p:nvPr/>
        </p:nvCxnSpPr>
        <p:spPr>
          <a:xfrm>
            <a:off x="75415" y="1055049"/>
            <a:ext cx="8861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EF5BB163-FA61-4B89-8C0B-DD614669D8CD}"/>
              </a:ext>
            </a:extLst>
          </p:cNvPr>
          <p:cNvCxnSpPr>
            <a:cxnSpLocks/>
          </p:cNvCxnSpPr>
          <p:nvPr/>
        </p:nvCxnSpPr>
        <p:spPr>
          <a:xfrm>
            <a:off x="75415" y="4430628"/>
            <a:ext cx="8861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D68C54EC-5ABA-4C08-95AB-027CFC8590D1}"/>
              </a:ext>
            </a:extLst>
          </p:cNvPr>
          <p:cNvCxnSpPr>
            <a:cxnSpLocks/>
          </p:cNvCxnSpPr>
          <p:nvPr/>
        </p:nvCxnSpPr>
        <p:spPr>
          <a:xfrm flipH="1">
            <a:off x="1084083" y="299333"/>
            <a:ext cx="48736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B3811EF8-B74D-4B3B-A42B-E98D31805411}"/>
              </a:ext>
            </a:extLst>
          </p:cNvPr>
          <p:cNvCxnSpPr>
            <a:cxnSpLocks/>
          </p:cNvCxnSpPr>
          <p:nvPr/>
        </p:nvCxnSpPr>
        <p:spPr>
          <a:xfrm>
            <a:off x="6513922" y="299333"/>
            <a:ext cx="48453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E4ACAA1-AAEB-4808-8222-51E6BE3ACAC6}"/>
              </a:ext>
            </a:extLst>
          </p:cNvPr>
          <p:cNvSpPr txBox="1"/>
          <p:nvPr/>
        </p:nvSpPr>
        <p:spPr>
          <a:xfrm>
            <a:off x="5795613" y="1388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184000</a:t>
            </a:r>
            <a:endParaRPr lang="zh-CN" altLang="en-US" dirty="0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21E88982-5FCE-4AE6-9E7A-CF8756502F7E}"/>
              </a:ext>
            </a:extLst>
          </p:cNvPr>
          <p:cNvCxnSpPr>
            <a:cxnSpLocks/>
          </p:cNvCxnSpPr>
          <p:nvPr/>
        </p:nvCxnSpPr>
        <p:spPr>
          <a:xfrm flipV="1">
            <a:off x="518474" y="1055049"/>
            <a:ext cx="0" cy="1176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E3EC1F45-38E2-40E4-856D-0CDA69CB1A26}"/>
              </a:ext>
            </a:extLst>
          </p:cNvPr>
          <p:cNvCxnSpPr>
            <a:cxnSpLocks/>
          </p:cNvCxnSpPr>
          <p:nvPr/>
        </p:nvCxnSpPr>
        <p:spPr>
          <a:xfrm>
            <a:off x="518474" y="3023679"/>
            <a:ext cx="0" cy="1406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421D8999-C06E-4BDB-9DFA-A8497E6143A4}"/>
              </a:ext>
            </a:extLst>
          </p:cNvPr>
          <p:cNvSpPr txBox="1"/>
          <p:nvPr/>
        </p:nvSpPr>
        <p:spPr>
          <a:xfrm>
            <a:off x="33165" y="234405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5700</a:t>
            </a:r>
            <a:endParaRPr lang="zh-CN" altLang="en-US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33E11854-71DA-480C-AEF4-1BFCEDED2302}"/>
              </a:ext>
            </a:extLst>
          </p:cNvPr>
          <p:cNvSpPr/>
          <p:nvPr/>
        </p:nvSpPr>
        <p:spPr>
          <a:xfrm>
            <a:off x="698303" y="752038"/>
            <a:ext cx="11028641" cy="2636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B3DAC4A-2871-41CA-A0AE-2DEA0E10D904}"/>
              </a:ext>
            </a:extLst>
          </p:cNvPr>
          <p:cNvSpPr/>
          <p:nvPr/>
        </p:nvSpPr>
        <p:spPr>
          <a:xfrm>
            <a:off x="698303" y="4475966"/>
            <a:ext cx="11028641" cy="2636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6B49F46-4411-4C78-99A4-8A4476F17975}"/>
              </a:ext>
            </a:extLst>
          </p:cNvPr>
          <p:cNvSpPr/>
          <p:nvPr/>
        </p:nvSpPr>
        <p:spPr>
          <a:xfrm>
            <a:off x="698303" y="1025138"/>
            <a:ext cx="263226" cy="3450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BB87CE54-7FE2-40D0-B8F1-5ECB2E537877}"/>
              </a:ext>
            </a:extLst>
          </p:cNvPr>
          <p:cNvSpPr/>
          <p:nvPr/>
        </p:nvSpPr>
        <p:spPr>
          <a:xfrm>
            <a:off x="11474843" y="1025138"/>
            <a:ext cx="263226" cy="3450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F5E02EE4-D11C-4FBA-9F24-01EC40C38D89}"/>
              </a:ext>
            </a:extLst>
          </p:cNvPr>
          <p:cNvSpPr/>
          <p:nvPr/>
        </p:nvSpPr>
        <p:spPr>
          <a:xfrm>
            <a:off x="11451996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F5F19809-D070-4AAC-ABE5-46BFF18B82B0}"/>
              </a:ext>
            </a:extLst>
          </p:cNvPr>
          <p:cNvSpPr/>
          <p:nvPr/>
        </p:nvSpPr>
        <p:spPr>
          <a:xfrm>
            <a:off x="11485250" y="4466324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14BFBD9-D400-4C3B-8F3B-E76D5B859979}"/>
              </a:ext>
            </a:extLst>
          </p:cNvPr>
          <p:cNvSpPr/>
          <p:nvPr/>
        </p:nvSpPr>
        <p:spPr>
          <a:xfrm>
            <a:off x="697581" y="4475964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9748BE39-C39D-4004-9140-6845B24F6011}"/>
              </a:ext>
            </a:extLst>
          </p:cNvPr>
          <p:cNvSpPr/>
          <p:nvPr/>
        </p:nvSpPr>
        <p:spPr>
          <a:xfrm>
            <a:off x="707007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C0E48DD-B0D5-4BE3-89DC-F07B3B807E0A}"/>
              </a:ext>
            </a:extLst>
          </p:cNvPr>
          <p:cNvSpPr/>
          <p:nvPr/>
        </p:nvSpPr>
        <p:spPr>
          <a:xfrm>
            <a:off x="2856005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444E2E3C-95F8-4B76-9BDC-86EBEABE1EDE}"/>
              </a:ext>
            </a:extLst>
          </p:cNvPr>
          <p:cNvSpPr/>
          <p:nvPr/>
        </p:nvSpPr>
        <p:spPr>
          <a:xfrm>
            <a:off x="5005003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6700619F-7B75-4FC1-A897-1DC84FEC9A18}"/>
              </a:ext>
            </a:extLst>
          </p:cNvPr>
          <p:cNvSpPr/>
          <p:nvPr/>
        </p:nvSpPr>
        <p:spPr>
          <a:xfrm>
            <a:off x="7154001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8BA647EC-D5FC-49C6-B250-D6991F9BFD3F}"/>
              </a:ext>
            </a:extLst>
          </p:cNvPr>
          <p:cNvSpPr/>
          <p:nvPr/>
        </p:nvSpPr>
        <p:spPr>
          <a:xfrm>
            <a:off x="9302999" y="752038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B95B1C7E-7EC4-47B1-9F18-342FC7C809A3}"/>
              </a:ext>
            </a:extLst>
          </p:cNvPr>
          <p:cNvSpPr/>
          <p:nvPr/>
        </p:nvSpPr>
        <p:spPr>
          <a:xfrm>
            <a:off x="2855219" y="4467896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E9328AB2-2511-4E22-9509-448C692B134B}"/>
              </a:ext>
            </a:extLst>
          </p:cNvPr>
          <p:cNvSpPr/>
          <p:nvPr/>
        </p:nvSpPr>
        <p:spPr>
          <a:xfrm>
            <a:off x="5004217" y="4467896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2407BD0-4859-423F-A68F-F7A4829A09E7}"/>
              </a:ext>
            </a:extLst>
          </p:cNvPr>
          <p:cNvSpPr/>
          <p:nvPr/>
        </p:nvSpPr>
        <p:spPr>
          <a:xfrm>
            <a:off x="7153215" y="4467896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2289E4DD-A7DF-42B5-B70E-11E4D6595315}"/>
              </a:ext>
            </a:extLst>
          </p:cNvPr>
          <p:cNvSpPr/>
          <p:nvPr/>
        </p:nvSpPr>
        <p:spPr>
          <a:xfrm>
            <a:off x="9302213" y="4467896"/>
            <a:ext cx="263948" cy="263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838DA14D-CF3F-4788-BEFA-38872730BD05}"/>
              </a:ext>
            </a:extLst>
          </p:cNvPr>
          <p:cNvGrpSpPr/>
          <p:nvPr/>
        </p:nvGrpSpPr>
        <p:grpSpPr>
          <a:xfrm>
            <a:off x="1483677" y="761690"/>
            <a:ext cx="816463" cy="255878"/>
            <a:chOff x="1483677" y="1376757"/>
            <a:chExt cx="816463" cy="255878"/>
          </a:xfrm>
        </p:grpSpPr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CB75BB80-B721-489E-B2EB-065C13EDBDB6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0C85C580-38C8-4C78-9BF6-54FF5C8E1425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id="{E08F42B5-2A1C-4A81-A327-46E26435060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2C02FE40-6FA1-48E8-ACE7-C1D483CB1F20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8AF24B1E-335B-416D-B060-A0D402334627}"/>
              </a:ext>
            </a:extLst>
          </p:cNvPr>
          <p:cNvGrpSpPr/>
          <p:nvPr/>
        </p:nvGrpSpPr>
        <p:grpSpPr>
          <a:xfrm>
            <a:off x="3626038" y="748921"/>
            <a:ext cx="816463" cy="255878"/>
            <a:chOff x="1483677" y="1376757"/>
            <a:chExt cx="816463" cy="255878"/>
          </a:xfrm>
        </p:grpSpPr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9DCE8654-7635-4C98-BBCD-11F6CED287BE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628210FF-E408-4AEA-AAA4-A3AC4B758113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id="{6EA7E41F-4760-4DAF-93E6-B65E7A4298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id="{C98FFB4A-A735-4D88-AD8F-48C298119374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B7091B81-FDC7-4961-BD43-F43D574D40D6}"/>
              </a:ext>
            </a:extLst>
          </p:cNvPr>
          <p:cNvGrpSpPr/>
          <p:nvPr/>
        </p:nvGrpSpPr>
        <p:grpSpPr>
          <a:xfrm>
            <a:off x="5768497" y="758155"/>
            <a:ext cx="816463" cy="255878"/>
            <a:chOff x="1483677" y="1376757"/>
            <a:chExt cx="816463" cy="255878"/>
          </a:xfrm>
        </p:grpSpPr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54D9858F-B2A5-4D92-9BC9-3A2B486362D9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3" name="组合 62">
              <a:extLst>
                <a:ext uri="{FF2B5EF4-FFF2-40B4-BE49-F238E27FC236}">
                  <a16:creationId xmlns:a16="http://schemas.microsoft.com/office/drawing/2014/main" id="{33AFED4F-43B9-43BB-94FB-98AE2C998918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id="{F8369AB3-2C0D-42D8-B783-548E3C19B1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id="{3E557257-0143-4DDE-9BC5-FABCB1621479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BF44E82A-AFFA-4A24-BC3F-493A4751A53A}"/>
              </a:ext>
            </a:extLst>
          </p:cNvPr>
          <p:cNvGrpSpPr/>
          <p:nvPr/>
        </p:nvGrpSpPr>
        <p:grpSpPr>
          <a:xfrm>
            <a:off x="7986990" y="758155"/>
            <a:ext cx="816463" cy="255878"/>
            <a:chOff x="1483677" y="1376757"/>
            <a:chExt cx="816463" cy="255878"/>
          </a:xfrm>
        </p:grpSpPr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3B975A7B-49C2-4AB3-80B6-EE9844FCD0F0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8" name="组合 67">
              <a:extLst>
                <a:ext uri="{FF2B5EF4-FFF2-40B4-BE49-F238E27FC236}">
                  <a16:creationId xmlns:a16="http://schemas.microsoft.com/office/drawing/2014/main" id="{E58079C3-47A3-4BB2-9F48-613A95846DB4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id="{3BDB5FCF-4CE1-44FC-8C70-CFA9DBC577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0DA0B805-7962-40BC-B649-859D26BD93AC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3D0CB982-7DE0-427D-86A1-4CC5A2ED49DB}"/>
              </a:ext>
            </a:extLst>
          </p:cNvPr>
          <p:cNvGrpSpPr/>
          <p:nvPr/>
        </p:nvGrpSpPr>
        <p:grpSpPr>
          <a:xfrm>
            <a:off x="3636441" y="4475324"/>
            <a:ext cx="816463" cy="255878"/>
            <a:chOff x="1483677" y="1376757"/>
            <a:chExt cx="816463" cy="255878"/>
          </a:xfrm>
        </p:grpSpPr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63B83238-16C6-4345-A1E1-D92FC4CB2CCB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72AEE141-4348-4EC5-9DF0-247A8954A62C}"/>
                </a:ext>
              </a:extLst>
            </p:cNvPr>
            <p:cNvCxnSpPr/>
            <p:nvPr/>
          </p:nvCxnSpPr>
          <p:spPr>
            <a:xfrm flipV="1">
              <a:off x="1483677" y="1544869"/>
              <a:ext cx="815890" cy="1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AB0BE7DD-1BD1-4B3E-9970-0B5096BF3DA9}"/>
              </a:ext>
            </a:extLst>
          </p:cNvPr>
          <p:cNvGrpSpPr/>
          <p:nvPr/>
        </p:nvGrpSpPr>
        <p:grpSpPr>
          <a:xfrm>
            <a:off x="10147118" y="755902"/>
            <a:ext cx="816463" cy="255878"/>
            <a:chOff x="1483677" y="1376757"/>
            <a:chExt cx="816463" cy="255878"/>
          </a:xfrm>
        </p:grpSpPr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0C92CAA3-5807-477C-A20A-8FD55C25FC51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8" name="组合 77">
              <a:extLst>
                <a:ext uri="{FF2B5EF4-FFF2-40B4-BE49-F238E27FC236}">
                  <a16:creationId xmlns:a16="http://schemas.microsoft.com/office/drawing/2014/main" id="{27C33247-7FF3-450E-B2D1-011A5D631D3C}"/>
                </a:ext>
              </a:extLst>
            </p:cNvPr>
            <p:cNvGrpSpPr/>
            <p:nvPr/>
          </p:nvGrpSpPr>
          <p:grpSpPr>
            <a:xfrm>
              <a:off x="1483677" y="1443142"/>
              <a:ext cx="815890" cy="103072"/>
              <a:chOff x="1484250" y="1444487"/>
              <a:chExt cx="815890" cy="103072"/>
            </a:xfrm>
          </p:grpSpPr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id="{B9650783-BB18-48B8-8D36-96B68BB743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4250" y="1444487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id="{10860234-8CF1-4163-8E78-709642BCD196}"/>
                  </a:ext>
                </a:extLst>
              </p:cNvPr>
              <p:cNvCxnSpPr/>
              <p:nvPr/>
            </p:nvCxnSpPr>
            <p:spPr>
              <a:xfrm flipV="1">
                <a:off x="1484250" y="1546214"/>
                <a:ext cx="815890" cy="13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8CB04A83-9655-468A-B53A-B23BE2E3A5E5}"/>
              </a:ext>
            </a:extLst>
          </p:cNvPr>
          <p:cNvGrpSpPr/>
          <p:nvPr/>
        </p:nvGrpSpPr>
        <p:grpSpPr>
          <a:xfrm>
            <a:off x="5834752" y="4460947"/>
            <a:ext cx="816463" cy="255878"/>
            <a:chOff x="1483677" y="1376757"/>
            <a:chExt cx="816463" cy="255878"/>
          </a:xfrm>
        </p:grpSpPr>
        <p:sp>
          <p:nvSpPr>
            <p:cNvPr id="82" name="矩形 81">
              <a:extLst>
                <a:ext uri="{FF2B5EF4-FFF2-40B4-BE49-F238E27FC236}">
                  <a16:creationId xmlns:a16="http://schemas.microsoft.com/office/drawing/2014/main" id="{9E415FC4-FF7C-4054-A84C-670014745D11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A93AC3C4-6DCF-4E91-B01E-92E6DEBF34D0}"/>
                </a:ext>
              </a:extLst>
            </p:cNvPr>
            <p:cNvCxnSpPr/>
            <p:nvPr/>
          </p:nvCxnSpPr>
          <p:spPr>
            <a:xfrm flipV="1">
              <a:off x="1483677" y="1544869"/>
              <a:ext cx="815890" cy="1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6E4D440A-0C5B-43FF-8D7E-86EA2F69F1AB}"/>
              </a:ext>
            </a:extLst>
          </p:cNvPr>
          <p:cNvGrpSpPr/>
          <p:nvPr/>
        </p:nvGrpSpPr>
        <p:grpSpPr>
          <a:xfrm>
            <a:off x="8003935" y="4460947"/>
            <a:ext cx="816463" cy="255878"/>
            <a:chOff x="1483677" y="1376757"/>
            <a:chExt cx="816463" cy="25587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id="{2F80C603-1316-4776-9310-6F7F15D607B0}"/>
                </a:ext>
              </a:extLst>
            </p:cNvPr>
            <p:cNvSpPr/>
            <p:nvPr/>
          </p:nvSpPr>
          <p:spPr>
            <a:xfrm>
              <a:off x="1484250" y="1376757"/>
              <a:ext cx="815890" cy="255878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id="{C07D1626-B05D-4528-9DB6-709EE9259E5F}"/>
                </a:ext>
              </a:extLst>
            </p:cNvPr>
            <p:cNvCxnSpPr/>
            <p:nvPr/>
          </p:nvCxnSpPr>
          <p:spPr>
            <a:xfrm flipV="1">
              <a:off x="1483677" y="1544869"/>
              <a:ext cx="815890" cy="1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流程图: 手动输入 87">
            <a:extLst>
              <a:ext uri="{FF2B5EF4-FFF2-40B4-BE49-F238E27FC236}">
                <a16:creationId xmlns:a16="http://schemas.microsoft.com/office/drawing/2014/main" id="{C0D5B528-17DE-47B5-857B-BCA12E6EB53D}"/>
              </a:ext>
            </a:extLst>
          </p:cNvPr>
          <p:cNvSpPr/>
          <p:nvPr/>
        </p:nvSpPr>
        <p:spPr>
          <a:xfrm>
            <a:off x="7427570" y="4457082"/>
            <a:ext cx="243398" cy="26741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流程图: 手动输入 88">
            <a:extLst>
              <a:ext uri="{FF2B5EF4-FFF2-40B4-BE49-F238E27FC236}">
                <a16:creationId xmlns:a16="http://schemas.microsoft.com/office/drawing/2014/main" id="{714A79D2-68D7-4B3E-B9B7-FAC0B82BFB29}"/>
              </a:ext>
            </a:extLst>
          </p:cNvPr>
          <p:cNvSpPr/>
          <p:nvPr/>
        </p:nvSpPr>
        <p:spPr>
          <a:xfrm>
            <a:off x="5283157" y="4474058"/>
            <a:ext cx="243398" cy="26741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流程图: 手动输入 89">
            <a:extLst>
              <a:ext uri="{FF2B5EF4-FFF2-40B4-BE49-F238E27FC236}">
                <a16:creationId xmlns:a16="http://schemas.microsoft.com/office/drawing/2014/main" id="{69EF7FB3-5692-4C32-86B0-C22457B41B51}"/>
              </a:ext>
            </a:extLst>
          </p:cNvPr>
          <p:cNvSpPr/>
          <p:nvPr/>
        </p:nvSpPr>
        <p:spPr>
          <a:xfrm>
            <a:off x="3134159" y="4463784"/>
            <a:ext cx="243398" cy="26741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流程图: 手动输入 90">
            <a:extLst>
              <a:ext uri="{FF2B5EF4-FFF2-40B4-BE49-F238E27FC236}">
                <a16:creationId xmlns:a16="http://schemas.microsoft.com/office/drawing/2014/main" id="{E1EE9032-E245-49F1-A6A4-DF6190AD0FBF}"/>
              </a:ext>
            </a:extLst>
          </p:cNvPr>
          <p:cNvSpPr/>
          <p:nvPr/>
        </p:nvSpPr>
        <p:spPr>
          <a:xfrm>
            <a:off x="974844" y="4453985"/>
            <a:ext cx="243398" cy="26741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5" name="组合 94">
            <a:extLst>
              <a:ext uri="{FF2B5EF4-FFF2-40B4-BE49-F238E27FC236}">
                <a16:creationId xmlns:a16="http://schemas.microsoft.com/office/drawing/2014/main" id="{215AE3F2-A34B-47FE-A0B9-6A44C8FE8CD4}"/>
              </a:ext>
            </a:extLst>
          </p:cNvPr>
          <p:cNvGrpSpPr/>
          <p:nvPr/>
        </p:nvGrpSpPr>
        <p:grpSpPr>
          <a:xfrm>
            <a:off x="983668" y="3986650"/>
            <a:ext cx="1959036" cy="928656"/>
            <a:chOff x="915666" y="4523921"/>
            <a:chExt cx="2209853" cy="1115259"/>
          </a:xfrm>
        </p:grpSpPr>
        <p:sp>
          <p:nvSpPr>
            <p:cNvPr id="93" name="不完整圆 92">
              <a:extLst>
                <a:ext uri="{FF2B5EF4-FFF2-40B4-BE49-F238E27FC236}">
                  <a16:creationId xmlns:a16="http://schemas.microsoft.com/office/drawing/2014/main" id="{4D4677DD-DBA5-453A-A595-903E108430C2}"/>
                </a:ext>
              </a:extLst>
            </p:cNvPr>
            <p:cNvSpPr/>
            <p:nvPr/>
          </p:nvSpPr>
          <p:spPr>
            <a:xfrm rot="5400000">
              <a:off x="2013553" y="4527214"/>
              <a:ext cx="1115259" cy="1108673"/>
            </a:xfrm>
            <a:prstGeom prst="pie">
              <a:avLst>
                <a:gd name="adj1" fmla="val 21598165"/>
                <a:gd name="adj2" fmla="val 5363709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4" name="不完整圆 93">
              <a:extLst>
                <a:ext uri="{FF2B5EF4-FFF2-40B4-BE49-F238E27FC236}">
                  <a16:creationId xmlns:a16="http://schemas.microsoft.com/office/drawing/2014/main" id="{010F2D09-725A-4EB2-95D0-FC3391ED1A98}"/>
                </a:ext>
              </a:extLst>
            </p:cNvPr>
            <p:cNvSpPr/>
            <p:nvPr/>
          </p:nvSpPr>
          <p:spPr>
            <a:xfrm rot="16200000" flipH="1">
              <a:off x="950722" y="4517497"/>
              <a:ext cx="1064698" cy="1134809"/>
            </a:xfrm>
            <a:prstGeom prst="pie">
              <a:avLst>
                <a:gd name="adj1" fmla="val 8016"/>
                <a:gd name="adj2" fmla="val 5363709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6" name="组合 95">
            <a:extLst>
              <a:ext uri="{FF2B5EF4-FFF2-40B4-BE49-F238E27FC236}">
                <a16:creationId xmlns:a16="http://schemas.microsoft.com/office/drawing/2014/main" id="{D014070C-02E9-475A-9039-02F36BDFC6AA}"/>
              </a:ext>
            </a:extLst>
          </p:cNvPr>
          <p:cNvGrpSpPr/>
          <p:nvPr/>
        </p:nvGrpSpPr>
        <p:grpSpPr>
          <a:xfrm rot="16200000">
            <a:off x="10555651" y="3364967"/>
            <a:ext cx="1808400" cy="910666"/>
            <a:chOff x="915666" y="4523921"/>
            <a:chExt cx="2209853" cy="1115259"/>
          </a:xfrm>
        </p:grpSpPr>
        <p:sp>
          <p:nvSpPr>
            <p:cNvPr id="97" name="不完整圆 96">
              <a:extLst>
                <a:ext uri="{FF2B5EF4-FFF2-40B4-BE49-F238E27FC236}">
                  <a16:creationId xmlns:a16="http://schemas.microsoft.com/office/drawing/2014/main" id="{F4A965CD-23DE-400D-9296-32E319997B02}"/>
                </a:ext>
              </a:extLst>
            </p:cNvPr>
            <p:cNvSpPr/>
            <p:nvPr/>
          </p:nvSpPr>
          <p:spPr>
            <a:xfrm rot="5400000">
              <a:off x="2013553" y="4527214"/>
              <a:ext cx="1115259" cy="1108673"/>
            </a:xfrm>
            <a:prstGeom prst="pie">
              <a:avLst>
                <a:gd name="adj1" fmla="val 21598165"/>
                <a:gd name="adj2" fmla="val 5363709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8" name="不完整圆 97">
              <a:extLst>
                <a:ext uri="{FF2B5EF4-FFF2-40B4-BE49-F238E27FC236}">
                  <a16:creationId xmlns:a16="http://schemas.microsoft.com/office/drawing/2014/main" id="{0A65C7C7-30AE-41BC-8A9F-0F2EAE9599C2}"/>
                </a:ext>
              </a:extLst>
            </p:cNvPr>
            <p:cNvSpPr/>
            <p:nvPr/>
          </p:nvSpPr>
          <p:spPr>
            <a:xfrm rot="16200000" flipH="1">
              <a:off x="950722" y="4517497"/>
              <a:ext cx="1064698" cy="1134809"/>
            </a:xfrm>
            <a:prstGeom prst="pie">
              <a:avLst>
                <a:gd name="adj1" fmla="val 8016"/>
                <a:gd name="adj2" fmla="val 5363709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99" name="矩形 98">
            <a:extLst>
              <a:ext uri="{FF2B5EF4-FFF2-40B4-BE49-F238E27FC236}">
                <a16:creationId xmlns:a16="http://schemas.microsoft.com/office/drawing/2014/main" id="{8B9EE6E5-2136-45CB-BCC9-D687B765D02D}"/>
              </a:ext>
            </a:extLst>
          </p:cNvPr>
          <p:cNvSpPr/>
          <p:nvPr/>
        </p:nvSpPr>
        <p:spPr>
          <a:xfrm>
            <a:off x="1649794" y="2532337"/>
            <a:ext cx="345073" cy="3501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dirty="0">
                <a:solidFill>
                  <a:schemeClr val="dk1"/>
                </a:solidFill>
              </a:rPr>
              <a:t>⚡</a:t>
            </a: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F0343CC7-9027-4A2D-BF0A-D722C02EB5D2}"/>
              </a:ext>
            </a:extLst>
          </p:cNvPr>
          <p:cNvSpPr/>
          <p:nvPr/>
        </p:nvSpPr>
        <p:spPr>
          <a:xfrm>
            <a:off x="6003549" y="2537021"/>
            <a:ext cx="328426" cy="2866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dirty="0">
                <a:solidFill>
                  <a:schemeClr val="dk1"/>
                </a:solidFill>
              </a:rPr>
              <a:t>⚡</a:t>
            </a:r>
          </a:p>
        </p:txBody>
      </p:sp>
      <p:sp>
        <p:nvSpPr>
          <p:cNvPr id="101" name="矩形 100">
            <a:extLst>
              <a:ext uri="{FF2B5EF4-FFF2-40B4-BE49-F238E27FC236}">
                <a16:creationId xmlns:a16="http://schemas.microsoft.com/office/drawing/2014/main" id="{9841ECFD-6931-4E82-8D67-A2B2B592515F}"/>
              </a:ext>
            </a:extLst>
          </p:cNvPr>
          <p:cNvSpPr/>
          <p:nvPr/>
        </p:nvSpPr>
        <p:spPr>
          <a:xfrm>
            <a:off x="10435972" y="2502952"/>
            <a:ext cx="345073" cy="3501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⚡</a:t>
            </a:r>
          </a:p>
        </p:txBody>
      </p:sp>
      <p:cxnSp>
        <p:nvCxnSpPr>
          <p:cNvPr id="103" name="直接连接符 102">
            <a:extLst>
              <a:ext uri="{FF2B5EF4-FFF2-40B4-BE49-F238E27FC236}">
                <a16:creationId xmlns:a16="http://schemas.microsoft.com/office/drawing/2014/main" id="{65936B2B-5092-4E36-9383-E6B5E16E4F4D}"/>
              </a:ext>
            </a:extLst>
          </p:cNvPr>
          <p:cNvCxnSpPr>
            <a:cxnSpLocks/>
          </p:cNvCxnSpPr>
          <p:nvPr/>
        </p:nvCxnSpPr>
        <p:spPr>
          <a:xfrm>
            <a:off x="934200" y="1523502"/>
            <a:ext cx="1052565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>
            <a:extLst>
              <a:ext uri="{FF2B5EF4-FFF2-40B4-BE49-F238E27FC236}">
                <a16:creationId xmlns:a16="http://schemas.microsoft.com/office/drawing/2014/main" id="{39281493-7467-4B1D-9931-8773BF647CBC}"/>
              </a:ext>
            </a:extLst>
          </p:cNvPr>
          <p:cNvCxnSpPr>
            <a:cxnSpLocks/>
          </p:cNvCxnSpPr>
          <p:nvPr/>
        </p:nvCxnSpPr>
        <p:spPr>
          <a:xfrm>
            <a:off x="983668" y="3727153"/>
            <a:ext cx="1046832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>
            <a:extLst>
              <a:ext uri="{FF2B5EF4-FFF2-40B4-BE49-F238E27FC236}">
                <a16:creationId xmlns:a16="http://schemas.microsoft.com/office/drawing/2014/main" id="{5FFBF9C1-FADF-4750-B6F2-0360489A8D29}"/>
              </a:ext>
            </a:extLst>
          </p:cNvPr>
          <p:cNvCxnSpPr>
            <a:cxnSpLocks/>
            <a:endCxn id="97" idx="1"/>
          </p:cNvCxnSpPr>
          <p:nvPr/>
        </p:nvCxnSpPr>
        <p:spPr>
          <a:xfrm flipV="1">
            <a:off x="934200" y="3823366"/>
            <a:ext cx="10525651" cy="238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2" name="文本框 111">
            <a:extLst>
              <a:ext uri="{FF2B5EF4-FFF2-40B4-BE49-F238E27FC236}">
                <a16:creationId xmlns:a16="http://schemas.microsoft.com/office/drawing/2014/main" id="{CD3E9079-A83D-461A-AB22-18A1564714A3}"/>
              </a:ext>
            </a:extLst>
          </p:cNvPr>
          <p:cNvSpPr txBox="1"/>
          <p:nvPr/>
        </p:nvSpPr>
        <p:spPr>
          <a:xfrm>
            <a:off x="10742989" y="381942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二次沟</a:t>
            </a:r>
          </a:p>
        </p:txBody>
      </p:sp>
      <p:cxnSp>
        <p:nvCxnSpPr>
          <p:cNvPr id="132" name="直接连接符 131">
            <a:extLst>
              <a:ext uri="{FF2B5EF4-FFF2-40B4-BE49-F238E27FC236}">
                <a16:creationId xmlns:a16="http://schemas.microsoft.com/office/drawing/2014/main" id="{2CF3E322-558A-455D-8BD9-1E44CE6FD059}"/>
              </a:ext>
            </a:extLst>
          </p:cNvPr>
          <p:cNvCxnSpPr>
            <a:cxnSpLocks/>
          </p:cNvCxnSpPr>
          <p:nvPr/>
        </p:nvCxnSpPr>
        <p:spPr>
          <a:xfrm flipV="1">
            <a:off x="3081193" y="2699207"/>
            <a:ext cx="1983952" cy="16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>
            <a:extLst>
              <a:ext uri="{FF2B5EF4-FFF2-40B4-BE49-F238E27FC236}">
                <a16:creationId xmlns:a16="http://schemas.microsoft.com/office/drawing/2014/main" id="{6247EE62-F685-4C81-A845-47EC2828CA79}"/>
              </a:ext>
            </a:extLst>
          </p:cNvPr>
          <p:cNvCxnSpPr>
            <a:cxnSpLocks/>
          </p:cNvCxnSpPr>
          <p:nvPr/>
        </p:nvCxnSpPr>
        <p:spPr>
          <a:xfrm>
            <a:off x="4990399" y="2703183"/>
            <a:ext cx="2680569" cy="4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>
            <a:extLst>
              <a:ext uri="{FF2B5EF4-FFF2-40B4-BE49-F238E27FC236}">
                <a16:creationId xmlns:a16="http://schemas.microsoft.com/office/drawing/2014/main" id="{CB9F21E6-8224-4434-8978-F447EA53ED7E}"/>
              </a:ext>
            </a:extLst>
          </p:cNvPr>
          <p:cNvCxnSpPr>
            <a:cxnSpLocks/>
          </p:cNvCxnSpPr>
          <p:nvPr/>
        </p:nvCxnSpPr>
        <p:spPr>
          <a:xfrm flipV="1">
            <a:off x="7417163" y="2678018"/>
            <a:ext cx="1927219" cy="30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>
            <a:extLst>
              <a:ext uri="{FF2B5EF4-FFF2-40B4-BE49-F238E27FC236}">
                <a16:creationId xmlns:a16="http://schemas.microsoft.com/office/drawing/2014/main" id="{7EC0263B-4738-42FE-B474-401A8B70CA35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2987979" y="502009"/>
            <a:ext cx="0" cy="250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接连接符 153">
            <a:extLst>
              <a:ext uri="{FF2B5EF4-FFF2-40B4-BE49-F238E27FC236}">
                <a16:creationId xmlns:a16="http://schemas.microsoft.com/office/drawing/2014/main" id="{8AA9AF22-ACAD-4DB6-B066-7362EED37430}"/>
              </a:ext>
            </a:extLst>
          </p:cNvPr>
          <p:cNvCxnSpPr>
            <a:cxnSpLocks/>
          </p:cNvCxnSpPr>
          <p:nvPr/>
        </p:nvCxnSpPr>
        <p:spPr>
          <a:xfrm>
            <a:off x="5148477" y="498892"/>
            <a:ext cx="0" cy="250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接连接符 154">
            <a:extLst>
              <a:ext uri="{FF2B5EF4-FFF2-40B4-BE49-F238E27FC236}">
                <a16:creationId xmlns:a16="http://schemas.microsoft.com/office/drawing/2014/main" id="{7F0D0A8C-02E8-44F1-8C05-186475526889}"/>
              </a:ext>
            </a:extLst>
          </p:cNvPr>
          <p:cNvCxnSpPr>
            <a:cxnSpLocks/>
          </p:cNvCxnSpPr>
          <p:nvPr/>
        </p:nvCxnSpPr>
        <p:spPr>
          <a:xfrm>
            <a:off x="7285189" y="498891"/>
            <a:ext cx="0" cy="250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接连接符 155">
            <a:extLst>
              <a:ext uri="{FF2B5EF4-FFF2-40B4-BE49-F238E27FC236}">
                <a16:creationId xmlns:a16="http://schemas.microsoft.com/office/drawing/2014/main" id="{6DF6C60F-6ECA-4CED-B75C-EB9F4C10A88D}"/>
              </a:ext>
            </a:extLst>
          </p:cNvPr>
          <p:cNvCxnSpPr>
            <a:cxnSpLocks/>
          </p:cNvCxnSpPr>
          <p:nvPr/>
        </p:nvCxnSpPr>
        <p:spPr>
          <a:xfrm>
            <a:off x="9437442" y="505873"/>
            <a:ext cx="0" cy="250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组合 162">
            <a:extLst>
              <a:ext uri="{FF2B5EF4-FFF2-40B4-BE49-F238E27FC236}">
                <a16:creationId xmlns:a16="http://schemas.microsoft.com/office/drawing/2014/main" id="{0ABDED66-9FF8-4A9F-8800-8238C48FDAFA}"/>
              </a:ext>
            </a:extLst>
          </p:cNvPr>
          <p:cNvGrpSpPr/>
          <p:nvPr/>
        </p:nvGrpSpPr>
        <p:grpSpPr>
          <a:xfrm>
            <a:off x="9434187" y="567996"/>
            <a:ext cx="2008382" cy="0"/>
            <a:chOff x="9434187" y="1183063"/>
            <a:chExt cx="2008382" cy="0"/>
          </a:xfrm>
        </p:grpSpPr>
        <p:cxnSp>
          <p:nvCxnSpPr>
            <p:cNvPr id="158" name="直接箭头连接符 157">
              <a:extLst>
                <a:ext uri="{FF2B5EF4-FFF2-40B4-BE49-F238E27FC236}">
                  <a16:creationId xmlns:a16="http://schemas.microsoft.com/office/drawing/2014/main" id="{4C261FE3-C78A-4C27-AA7D-069E72B3EFF7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箭头连接符 159">
              <a:extLst>
                <a:ext uri="{FF2B5EF4-FFF2-40B4-BE49-F238E27FC236}">
                  <a16:creationId xmlns:a16="http://schemas.microsoft.com/office/drawing/2014/main" id="{406DCDD5-63E5-4C85-86CA-3FF4C5D3B822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组合 163">
            <a:extLst>
              <a:ext uri="{FF2B5EF4-FFF2-40B4-BE49-F238E27FC236}">
                <a16:creationId xmlns:a16="http://schemas.microsoft.com/office/drawing/2014/main" id="{C1F70F21-93FF-498C-A1BA-C969FE9D8A8B}"/>
              </a:ext>
            </a:extLst>
          </p:cNvPr>
          <p:cNvGrpSpPr/>
          <p:nvPr/>
        </p:nvGrpSpPr>
        <p:grpSpPr>
          <a:xfrm>
            <a:off x="7336000" y="567996"/>
            <a:ext cx="2008382" cy="0"/>
            <a:chOff x="9434187" y="1183063"/>
            <a:chExt cx="2008382" cy="0"/>
          </a:xfrm>
        </p:grpSpPr>
        <p:cxnSp>
          <p:nvCxnSpPr>
            <p:cNvPr id="165" name="直接箭头连接符 164">
              <a:extLst>
                <a:ext uri="{FF2B5EF4-FFF2-40B4-BE49-F238E27FC236}">
                  <a16:creationId xmlns:a16="http://schemas.microsoft.com/office/drawing/2014/main" id="{3735F5AE-611D-4768-900E-C54AC49836DB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箭头连接符 165">
              <a:extLst>
                <a:ext uri="{FF2B5EF4-FFF2-40B4-BE49-F238E27FC236}">
                  <a16:creationId xmlns:a16="http://schemas.microsoft.com/office/drawing/2014/main" id="{071B9850-1EB6-4A05-A7B6-53222BA523F0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组合 166">
            <a:extLst>
              <a:ext uri="{FF2B5EF4-FFF2-40B4-BE49-F238E27FC236}">
                <a16:creationId xmlns:a16="http://schemas.microsoft.com/office/drawing/2014/main" id="{368B6D33-C0D7-4B4F-9481-56506FE57A8A}"/>
              </a:ext>
            </a:extLst>
          </p:cNvPr>
          <p:cNvGrpSpPr/>
          <p:nvPr/>
        </p:nvGrpSpPr>
        <p:grpSpPr>
          <a:xfrm>
            <a:off x="5254272" y="567996"/>
            <a:ext cx="2008382" cy="0"/>
            <a:chOff x="9434187" y="1183063"/>
            <a:chExt cx="2008382" cy="0"/>
          </a:xfrm>
        </p:grpSpPr>
        <p:cxnSp>
          <p:nvCxnSpPr>
            <p:cNvPr id="168" name="直接箭头连接符 167">
              <a:extLst>
                <a:ext uri="{FF2B5EF4-FFF2-40B4-BE49-F238E27FC236}">
                  <a16:creationId xmlns:a16="http://schemas.microsoft.com/office/drawing/2014/main" id="{5B0E69BE-E067-4708-97AC-267B80AC6761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箭头连接符 168">
              <a:extLst>
                <a:ext uri="{FF2B5EF4-FFF2-40B4-BE49-F238E27FC236}">
                  <a16:creationId xmlns:a16="http://schemas.microsoft.com/office/drawing/2014/main" id="{B7C5F963-0A8E-4958-8931-4B594377D220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组合 169">
            <a:extLst>
              <a:ext uri="{FF2B5EF4-FFF2-40B4-BE49-F238E27FC236}">
                <a16:creationId xmlns:a16="http://schemas.microsoft.com/office/drawing/2014/main" id="{BAD07A6F-4800-4B41-BC66-0E558472BCE1}"/>
              </a:ext>
            </a:extLst>
          </p:cNvPr>
          <p:cNvGrpSpPr/>
          <p:nvPr/>
        </p:nvGrpSpPr>
        <p:grpSpPr>
          <a:xfrm>
            <a:off x="3050290" y="548341"/>
            <a:ext cx="2008382" cy="121588"/>
            <a:chOff x="9434187" y="1183063"/>
            <a:chExt cx="2008382" cy="0"/>
          </a:xfrm>
        </p:grpSpPr>
        <p:cxnSp>
          <p:nvCxnSpPr>
            <p:cNvPr id="171" name="直接箭头连接符 170">
              <a:extLst>
                <a:ext uri="{FF2B5EF4-FFF2-40B4-BE49-F238E27FC236}">
                  <a16:creationId xmlns:a16="http://schemas.microsoft.com/office/drawing/2014/main" id="{517F17C3-9238-4A57-9C56-20DC83DD1C2F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箭头连接符 171">
              <a:extLst>
                <a:ext uri="{FF2B5EF4-FFF2-40B4-BE49-F238E27FC236}">
                  <a16:creationId xmlns:a16="http://schemas.microsoft.com/office/drawing/2014/main" id="{66F7B775-B2BB-4888-9AE1-853DAC2F149A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组合 172">
            <a:extLst>
              <a:ext uri="{FF2B5EF4-FFF2-40B4-BE49-F238E27FC236}">
                <a16:creationId xmlns:a16="http://schemas.microsoft.com/office/drawing/2014/main" id="{0E6A5E35-B9A8-4730-ABCE-851CFD03B555}"/>
              </a:ext>
            </a:extLst>
          </p:cNvPr>
          <p:cNvGrpSpPr/>
          <p:nvPr/>
        </p:nvGrpSpPr>
        <p:grpSpPr>
          <a:xfrm>
            <a:off x="962525" y="534828"/>
            <a:ext cx="2008382" cy="121588"/>
            <a:chOff x="9434187" y="1183063"/>
            <a:chExt cx="2008382" cy="0"/>
          </a:xfrm>
        </p:grpSpPr>
        <p:cxnSp>
          <p:nvCxnSpPr>
            <p:cNvPr id="174" name="直接箭头连接符 173">
              <a:extLst>
                <a:ext uri="{FF2B5EF4-FFF2-40B4-BE49-F238E27FC236}">
                  <a16:creationId xmlns:a16="http://schemas.microsoft.com/office/drawing/2014/main" id="{78C540F8-BC21-4F6B-853E-ECDAA11A9D31}"/>
                </a:ext>
              </a:extLst>
            </p:cNvPr>
            <p:cNvCxnSpPr/>
            <p:nvPr/>
          </p:nvCxnSpPr>
          <p:spPr>
            <a:xfrm flipH="1">
              <a:off x="9434187" y="1183063"/>
              <a:ext cx="6995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箭头连接符 174">
              <a:extLst>
                <a:ext uri="{FF2B5EF4-FFF2-40B4-BE49-F238E27FC236}">
                  <a16:creationId xmlns:a16="http://schemas.microsoft.com/office/drawing/2014/main" id="{B3A685B6-4290-495F-A296-F0F74A9B4DFF}"/>
                </a:ext>
              </a:extLst>
            </p:cNvPr>
            <p:cNvCxnSpPr>
              <a:cxnSpLocks/>
            </p:cNvCxnSpPr>
            <p:nvPr/>
          </p:nvCxnSpPr>
          <p:spPr>
            <a:xfrm>
              <a:off x="10781045" y="1183063"/>
              <a:ext cx="6615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文本框 175">
            <a:extLst>
              <a:ext uri="{FF2B5EF4-FFF2-40B4-BE49-F238E27FC236}">
                <a16:creationId xmlns:a16="http://schemas.microsoft.com/office/drawing/2014/main" id="{DDB3E8F8-B00B-4C40-B26B-CABA5A529B60}"/>
              </a:ext>
            </a:extLst>
          </p:cNvPr>
          <p:cNvSpPr txBox="1"/>
          <p:nvPr/>
        </p:nvSpPr>
        <p:spPr>
          <a:xfrm>
            <a:off x="1685303" y="34787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</a:t>
            </a:r>
            <a:endParaRPr lang="zh-CN" altLang="en-US" dirty="0"/>
          </a:p>
        </p:txBody>
      </p:sp>
      <p:sp>
        <p:nvSpPr>
          <p:cNvPr id="177" name="文本框 176">
            <a:extLst>
              <a:ext uri="{FF2B5EF4-FFF2-40B4-BE49-F238E27FC236}">
                <a16:creationId xmlns:a16="http://schemas.microsoft.com/office/drawing/2014/main" id="{364D0612-0AC8-4C5E-8618-B24FA55E1073}"/>
              </a:ext>
            </a:extLst>
          </p:cNvPr>
          <p:cNvSpPr txBox="1"/>
          <p:nvPr/>
        </p:nvSpPr>
        <p:spPr>
          <a:xfrm>
            <a:off x="3715166" y="34429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</a:t>
            </a:r>
            <a:endParaRPr lang="zh-CN" altLang="en-US" dirty="0"/>
          </a:p>
        </p:txBody>
      </p:sp>
      <p:sp>
        <p:nvSpPr>
          <p:cNvPr id="178" name="文本框 177">
            <a:extLst>
              <a:ext uri="{FF2B5EF4-FFF2-40B4-BE49-F238E27FC236}">
                <a16:creationId xmlns:a16="http://schemas.microsoft.com/office/drawing/2014/main" id="{B10631EC-620E-46A5-A28E-1456F3565F9F}"/>
              </a:ext>
            </a:extLst>
          </p:cNvPr>
          <p:cNvSpPr txBox="1"/>
          <p:nvPr/>
        </p:nvSpPr>
        <p:spPr>
          <a:xfrm>
            <a:off x="7992612" y="34429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</a:t>
            </a:r>
            <a:endParaRPr lang="zh-CN" altLang="en-US" dirty="0"/>
          </a:p>
        </p:txBody>
      </p:sp>
      <p:sp>
        <p:nvSpPr>
          <p:cNvPr id="179" name="文本框 178">
            <a:extLst>
              <a:ext uri="{FF2B5EF4-FFF2-40B4-BE49-F238E27FC236}">
                <a16:creationId xmlns:a16="http://schemas.microsoft.com/office/drawing/2014/main" id="{D7EC470F-6EC9-475B-8F31-F875831F36A3}"/>
              </a:ext>
            </a:extLst>
          </p:cNvPr>
          <p:cNvSpPr txBox="1"/>
          <p:nvPr/>
        </p:nvSpPr>
        <p:spPr>
          <a:xfrm>
            <a:off x="10183270" y="36441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3600</a:t>
            </a:r>
            <a:endParaRPr lang="zh-CN" altLang="en-US" dirty="0"/>
          </a:p>
        </p:txBody>
      </p:sp>
      <p:sp>
        <p:nvSpPr>
          <p:cNvPr id="180" name="文本框 179">
            <a:extLst>
              <a:ext uri="{FF2B5EF4-FFF2-40B4-BE49-F238E27FC236}">
                <a16:creationId xmlns:a16="http://schemas.microsoft.com/office/drawing/2014/main" id="{5272CEDD-FEFD-4E7C-B4C3-B60F6669E7D5}"/>
              </a:ext>
            </a:extLst>
          </p:cNvPr>
          <p:cNvSpPr txBox="1"/>
          <p:nvPr/>
        </p:nvSpPr>
        <p:spPr>
          <a:xfrm>
            <a:off x="5875663" y="373099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4000</a:t>
            </a:r>
            <a:endParaRPr lang="zh-CN" altLang="en-US" dirty="0"/>
          </a:p>
        </p:txBody>
      </p:sp>
      <p:cxnSp>
        <p:nvCxnSpPr>
          <p:cNvPr id="209" name="直接连接符 208">
            <a:extLst>
              <a:ext uri="{FF2B5EF4-FFF2-40B4-BE49-F238E27FC236}">
                <a16:creationId xmlns:a16="http://schemas.microsoft.com/office/drawing/2014/main" id="{7B2AFCDE-469D-4E8F-A031-88BD5690F822}"/>
              </a:ext>
            </a:extLst>
          </p:cNvPr>
          <p:cNvCxnSpPr>
            <a:cxnSpLocks/>
            <a:endCxn id="101" idx="1"/>
          </p:cNvCxnSpPr>
          <p:nvPr/>
        </p:nvCxnSpPr>
        <p:spPr>
          <a:xfrm flipV="1">
            <a:off x="9572723" y="2678017"/>
            <a:ext cx="86324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接连接符 210">
            <a:extLst>
              <a:ext uri="{FF2B5EF4-FFF2-40B4-BE49-F238E27FC236}">
                <a16:creationId xmlns:a16="http://schemas.microsoft.com/office/drawing/2014/main" id="{148FC090-D919-47D1-A700-56689931D86A}"/>
              </a:ext>
            </a:extLst>
          </p:cNvPr>
          <p:cNvCxnSpPr>
            <a:cxnSpLocks/>
            <a:endCxn id="99" idx="3"/>
          </p:cNvCxnSpPr>
          <p:nvPr/>
        </p:nvCxnSpPr>
        <p:spPr>
          <a:xfrm flipH="1" flipV="1">
            <a:off x="1994867" y="2707402"/>
            <a:ext cx="874016" cy="8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矩形 231">
            <a:extLst>
              <a:ext uri="{FF2B5EF4-FFF2-40B4-BE49-F238E27FC236}">
                <a16:creationId xmlns:a16="http://schemas.microsoft.com/office/drawing/2014/main" id="{D0F9D04E-0769-4DCB-8523-D5CFE3B9639C}"/>
              </a:ext>
            </a:extLst>
          </p:cNvPr>
          <p:cNvSpPr/>
          <p:nvPr/>
        </p:nvSpPr>
        <p:spPr>
          <a:xfrm>
            <a:off x="2019533" y="2499555"/>
            <a:ext cx="599744" cy="4352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/>
              <a:t>预留屏柜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DD1D07BD-D8C4-4EC3-91CE-C28C2DEC6278}"/>
              </a:ext>
            </a:extLst>
          </p:cNvPr>
          <p:cNvSpPr/>
          <p:nvPr/>
        </p:nvSpPr>
        <p:spPr>
          <a:xfrm>
            <a:off x="697581" y="4897046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157" name="椭圆 156">
            <a:extLst>
              <a:ext uri="{FF2B5EF4-FFF2-40B4-BE49-F238E27FC236}">
                <a16:creationId xmlns:a16="http://schemas.microsoft.com/office/drawing/2014/main" id="{086A20A7-1C9C-472A-A60F-DED821867AC7}"/>
              </a:ext>
            </a:extLst>
          </p:cNvPr>
          <p:cNvSpPr/>
          <p:nvPr/>
        </p:nvSpPr>
        <p:spPr>
          <a:xfrm>
            <a:off x="2868883" y="4898897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59" name="椭圆 158">
            <a:extLst>
              <a:ext uri="{FF2B5EF4-FFF2-40B4-BE49-F238E27FC236}">
                <a16:creationId xmlns:a16="http://schemas.microsoft.com/office/drawing/2014/main" id="{FF166648-182C-42FE-B650-BE27B10A9DA8}"/>
              </a:ext>
            </a:extLst>
          </p:cNvPr>
          <p:cNvSpPr/>
          <p:nvPr/>
        </p:nvSpPr>
        <p:spPr>
          <a:xfrm>
            <a:off x="5018835" y="4909340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61" name="椭圆 160">
            <a:extLst>
              <a:ext uri="{FF2B5EF4-FFF2-40B4-BE49-F238E27FC236}">
                <a16:creationId xmlns:a16="http://schemas.microsoft.com/office/drawing/2014/main" id="{10903CB1-FAD8-4884-B3D5-B06854F5CEA1}"/>
              </a:ext>
            </a:extLst>
          </p:cNvPr>
          <p:cNvSpPr/>
          <p:nvPr/>
        </p:nvSpPr>
        <p:spPr>
          <a:xfrm>
            <a:off x="7180544" y="4900982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162" name="椭圆 161">
            <a:extLst>
              <a:ext uri="{FF2B5EF4-FFF2-40B4-BE49-F238E27FC236}">
                <a16:creationId xmlns:a16="http://schemas.microsoft.com/office/drawing/2014/main" id="{2E51BBC9-E5FC-42D0-95BA-210E1E59D364}"/>
              </a:ext>
            </a:extLst>
          </p:cNvPr>
          <p:cNvSpPr/>
          <p:nvPr/>
        </p:nvSpPr>
        <p:spPr>
          <a:xfrm>
            <a:off x="9350886" y="4909727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182" name="椭圆 181">
            <a:extLst>
              <a:ext uri="{FF2B5EF4-FFF2-40B4-BE49-F238E27FC236}">
                <a16:creationId xmlns:a16="http://schemas.microsoft.com/office/drawing/2014/main" id="{21582F89-3880-4096-890D-7737CD649067}"/>
              </a:ext>
            </a:extLst>
          </p:cNvPr>
          <p:cNvSpPr/>
          <p:nvPr/>
        </p:nvSpPr>
        <p:spPr>
          <a:xfrm>
            <a:off x="11521228" y="4936152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184" name="椭圆 183">
            <a:extLst>
              <a:ext uri="{FF2B5EF4-FFF2-40B4-BE49-F238E27FC236}">
                <a16:creationId xmlns:a16="http://schemas.microsoft.com/office/drawing/2014/main" id="{38048E40-9853-4175-96FC-23409768F2F0}"/>
              </a:ext>
            </a:extLst>
          </p:cNvPr>
          <p:cNvSpPr/>
          <p:nvPr/>
        </p:nvSpPr>
        <p:spPr>
          <a:xfrm>
            <a:off x="78172" y="4490727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189" name="椭圆 188">
            <a:extLst>
              <a:ext uri="{FF2B5EF4-FFF2-40B4-BE49-F238E27FC236}">
                <a16:creationId xmlns:a16="http://schemas.microsoft.com/office/drawing/2014/main" id="{28A688A1-175E-45CB-963F-5C7435C4B975}"/>
              </a:ext>
            </a:extLst>
          </p:cNvPr>
          <p:cNvSpPr/>
          <p:nvPr/>
        </p:nvSpPr>
        <p:spPr>
          <a:xfrm>
            <a:off x="52623" y="740927"/>
            <a:ext cx="236619" cy="26360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DA57659E-ECE6-48A0-AFE9-FF1FD9D64B17}"/>
              </a:ext>
            </a:extLst>
          </p:cNvPr>
          <p:cNvSpPr/>
          <p:nvPr/>
        </p:nvSpPr>
        <p:spPr>
          <a:xfrm>
            <a:off x="1674460" y="1291555"/>
            <a:ext cx="9073673" cy="2683805"/>
          </a:xfrm>
          <a:prstGeom prst="roundRect">
            <a:avLst>
              <a:gd name="adj" fmla="val 9993"/>
            </a:avLst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73BABC59-11B3-4846-AF50-0004D37F671B}"/>
              </a:ext>
            </a:extLst>
          </p:cNvPr>
          <p:cNvSpPr txBox="1"/>
          <p:nvPr/>
        </p:nvSpPr>
        <p:spPr>
          <a:xfrm>
            <a:off x="5426586" y="184131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进出线屏柜</a:t>
            </a:r>
          </a:p>
        </p:txBody>
      </p:sp>
      <p:sp>
        <p:nvSpPr>
          <p:cNvPr id="202" name="文本框 201">
            <a:extLst>
              <a:ext uri="{FF2B5EF4-FFF2-40B4-BE49-F238E27FC236}">
                <a16:creationId xmlns:a16="http://schemas.microsoft.com/office/drawing/2014/main" id="{215623AD-8EE5-4707-94D3-857AB7CB958A}"/>
              </a:ext>
            </a:extLst>
          </p:cNvPr>
          <p:cNvSpPr txBox="1"/>
          <p:nvPr/>
        </p:nvSpPr>
        <p:spPr>
          <a:xfrm>
            <a:off x="10818659" y="169495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一次沟</a:t>
            </a: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83E54907-7B52-4E7B-A897-C4BE9E78FFFA}"/>
              </a:ext>
            </a:extLst>
          </p:cNvPr>
          <p:cNvCxnSpPr>
            <a:cxnSpLocks/>
          </p:cNvCxnSpPr>
          <p:nvPr/>
        </p:nvCxnSpPr>
        <p:spPr>
          <a:xfrm flipV="1">
            <a:off x="10742989" y="2499555"/>
            <a:ext cx="284908" cy="102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文本框 224">
            <a:extLst>
              <a:ext uri="{FF2B5EF4-FFF2-40B4-BE49-F238E27FC236}">
                <a16:creationId xmlns:a16="http://schemas.microsoft.com/office/drawing/2014/main" id="{9984CB3E-4208-405B-BD82-200C2D8C52DE}"/>
              </a:ext>
            </a:extLst>
          </p:cNvPr>
          <p:cNvSpPr txBox="1"/>
          <p:nvPr/>
        </p:nvSpPr>
        <p:spPr>
          <a:xfrm>
            <a:off x="10855249" y="224053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导轨</a:t>
            </a:r>
          </a:p>
        </p:txBody>
      </p:sp>
      <p:sp>
        <p:nvSpPr>
          <p:cNvPr id="226" name="文本框 225">
            <a:extLst>
              <a:ext uri="{FF2B5EF4-FFF2-40B4-BE49-F238E27FC236}">
                <a16:creationId xmlns:a16="http://schemas.microsoft.com/office/drawing/2014/main" id="{5178D0A6-5DFC-4D2F-9B2C-51C0B9E3BD0B}"/>
              </a:ext>
            </a:extLst>
          </p:cNvPr>
          <p:cNvSpPr txBox="1"/>
          <p:nvPr/>
        </p:nvSpPr>
        <p:spPr>
          <a:xfrm>
            <a:off x="773940" y="5408588"/>
            <a:ext cx="1075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）红色线为导轨，需要将导轨固定在房顶上，在房屋顶部预留悬挂接口。导轨与屏柜水平距离</a:t>
            </a:r>
            <a:r>
              <a:rPr lang="en-US" altLang="zh-CN" dirty="0"/>
              <a:t>1</a:t>
            </a:r>
            <a:r>
              <a:rPr lang="zh-CN" altLang="en-US" dirty="0"/>
              <a:t>米。</a:t>
            </a:r>
          </a:p>
        </p:txBody>
      </p:sp>
    </p:spTree>
    <p:extLst>
      <p:ext uri="{BB962C8B-B14F-4D97-AF65-F5344CB8AC3E}">
        <p14:creationId xmlns:p14="http://schemas.microsoft.com/office/powerpoint/2010/main" val="1452473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364</Words>
  <Application>Microsoft Office PowerPoint</Application>
  <PresentationFormat>宽屏</PresentationFormat>
  <Paragraphs>78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qi guangjian</dc:creator>
  <cp:lastModifiedBy>qi guangjian</cp:lastModifiedBy>
  <cp:revision>24</cp:revision>
  <dcterms:created xsi:type="dcterms:W3CDTF">2019-12-01T08:23:45Z</dcterms:created>
  <dcterms:modified xsi:type="dcterms:W3CDTF">2019-12-02T02:55:51Z</dcterms:modified>
</cp:coreProperties>
</file>