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257" r:id="rId4"/>
    <p:sldId id="258" r:id="rId6"/>
    <p:sldId id="259" r:id="rId7"/>
    <p:sldId id="260" r:id="rId8"/>
    <p:sldId id="261" r:id="rId9"/>
    <p:sldId id="262" r:id="rId10"/>
    <p:sldId id="263" r:id="rId11"/>
    <p:sldId id="264" r:id="rId12"/>
    <p:sldId id="265" r:id="rId13"/>
    <p:sldId id="266" r:id="rId14"/>
    <p:sldId id="267" r:id="rId15"/>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首页左侧展示集中管理平台的覆盖范围的地图，并且在地图上标注各个主机的位置和状态。</a:t>
            </a:r>
            <a:endParaRPr lang="zh-CN" altLang="en-US"/>
          </a:p>
          <a:p>
            <a:r>
              <a:rPr lang="zh-CN" altLang="en-US"/>
              <a:t>右侧显示平台的概况信息，点击信息可转到列表界面。</a:t>
            </a:r>
            <a:endParaRPr lang="zh-CN" altLang="en-US"/>
          </a:p>
          <a:p>
            <a:r>
              <a:rPr lang="zh-CN" altLang="en-US"/>
              <a:t>鼠标贴近屏幕左侧时划出左侧的机房</a:t>
            </a:r>
            <a:r>
              <a:rPr lang="en-US" altLang="zh-CN"/>
              <a:t>/</a:t>
            </a:r>
            <a:r>
              <a:rPr lang="zh-CN" altLang="en-US"/>
              <a:t>主机列表，列表内容根据设备管理，主机管理，区域管理中的设置进行调用，调用时判断登录的用户的具体权限，仅显示权限范围内的主机。</a:t>
            </a:r>
            <a:endParaRPr lang="zh-CN" altLang="en-US"/>
          </a:p>
          <a:p>
            <a:r>
              <a:rPr lang="zh-CN" altLang="en-US"/>
              <a:t>点击列表中的主机或机房名称，可进入该主机的首页。</a:t>
            </a:r>
            <a:endParaRPr lang="zh-CN" altLang="en-US"/>
          </a:p>
          <a:p>
            <a:r>
              <a:rPr lang="zh-CN" altLang="en-US"/>
              <a:t>鼠标贴近右侧时滑出系统设置功能列表，点击进行更像功能的设置。</a:t>
            </a:r>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本页面为点击主机列表后进入的各个主机的首页，显示的内容根据系统主机管理中的配置内容来显示。</a:t>
            </a:r>
            <a:endParaRPr lang="zh-CN" altLang="en-US"/>
          </a:p>
          <a:p>
            <a:r>
              <a:rPr lang="zh-CN" altLang="en-US"/>
              <a:t>（图中的各传感器需要以图片的方式展现，位置应可调或可设定，鼠标悬停应显示传感器的主要参数</a:t>
            </a:r>
            <a:r>
              <a:rPr lang="zh-CN" altLang="en-US"/>
              <a:t>值。</a:t>
            </a:r>
            <a:r>
              <a:rPr lang="zh-CN" altLang="en-US"/>
              <a:t>）</a:t>
            </a:r>
            <a:endParaRPr lang="zh-CN" altLang="en-US"/>
          </a:p>
          <a:p>
            <a:r>
              <a:rPr lang="zh-CN" altLang="en-US"/>
              <a:t>点击各传感器状态可进入每类传感器的列表界面。</a:t>
            </a:r>
            <a:endParaRPr lang="zh-CN" altLang="en-US"/>
          </a:p>
          <a:p>
            <a:r>
              <a:rPr lang="zh-CN" altLang="en-US"/>
              <a:t>点击右上角的报警记录，可以查看该主机的所有报警记录，并进行确认。</a:t>
            </a:r>
            <a:endParaRPr lang="zh-CN" altLang="en-US"/>
          </a:p>
          <a:p>
            <a:r>
              <a:rPr lang="zh-CN" altLang="en-US"/>
              <a:t>点击查看视频，可打开该机房的视频监控设备列表，然后按需求查看各个摄像头的实时画面。（摄像头画面从硬盘录像机直接调用，可忽略摄像机的品牌</a:t>
            </a:r>
            <a:r>
              <a:rPr lang="zh-CN" altLang="en-US"/>
              <a:t>）</a:t>
            </a:r>
            <a:endParaRPr lang="zh-CN" altLang="en-US"/>
          </a:p>
          <a:p>
            <a:r>
              <a:rPr lang="zh-CN" altLang="en-US"/>
              <a:t>登录主机按钮为远程监控主机单</a:t>
            </a:r>
            <a:r>
              <a:rPr lang="en-US" altLang="zh-CN"/>
              <a:t>web</a:t>
            </a:r>
            <a:r>
              <a:rPr lang="zh-CN" altLang="en-US"/>
              <a:t>系统登录快捷链接，用于快速登录单个主机进行设置。</a:t>
            </a:r>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sym typeface="+mn-ea"/>
              </a:rPr>
              <a:t>本页面为点击主机首页的传感器类型后进入的该类别传感器列表界面，显示的内容根据系统主机管理和设备管理</a:t>
            </a:r>
            <a:r>
              <a:rPr lang="zh-CN" altLang="en-US">
                <a:sym typeface="+mn-ea"/>
              </a:rPr>
              <a:t>中的配置内容来显示。</a:t>
            </a:r>
            <a:endParaRPr lang="zh-CN" altLang="en-US"/>
          </a:p>
          <a:p>
            <a:r>
              <a:rPr lang="zh-CN" altLang="en-US">
                <a:sym typeface="+mn-ea"/>
              </a:rPr>
              <a:t>（此处以电量仪为例，需展示有多少个电量仪，每个电量仪的各个参数的最新数值，并可以查看每个参数的历史数据波形图或者状态曲线。</a:t>
            </a:r>
            <a:r>
              <a:rPr lang="zh-CN" altLang="en-US">
                <a:sym typeface="+mn-ea"/>
              </a:rPr>
              <a:t>）</a:t>
            </a:r>
            <a:endParaRPr lang="zh-CN" altLang="en-US">
              <a:sym typeface="+mn-ea"/>
            </a:endParaRPr>
          </a:p>
          <a:p>
            <a:r>
              <a:rPr lang="zh-CN" altLang="en-US">
                <a:sym typeface="+mn-ea"/>
              </a:rPr>
              <a:t>点击右上角的报警记录，可以查看该主机所接入的所有该类传感器的</a:t>
            </a:r>
            <a:r>
              <a:rPr lang="zh-CN" altLang="en-US">
                <a:sym typeface="+mn-ea"/>
              </a:rPr>
              <a:t>报警记录，并进行确认。</a:t>
            </a:r>
            <a:endParaRPr lang="zh-CN" altLang="en-US"/>
          </a:p>
          <a:p>
            <a:r>
              <a:rPr lang="zh-CN" altLang="en-US">
                <a:sym typeface="+mn-ea"/>
              </a:rPr>
              <a:t>点击查看视频，可打开该机房的视频监控设备列表，然后按需求查看各个摄像头的实时画面。（摄像头画面从硬盘录像机直接调用，可忽略摄像机的品牌）</a:t>
            </a:r>
            <a:endParaRPr lang="zh-CN" altLang="en-US"/>
          </a:p>
          <a:p>
            <a:r>
              <a:rPr lang="zh-CN" altLang="en-US">
                <a:sym typeface="+mn-ea"/>
              </a:rPr>
              <a:t>登录主机按钮为远程监控主机单</a:t>
            </a:r>
            <a:r>
              <a:rPr lang="en-US" altLang="zh-CN">
                <a:sym typeface="+mn-ea"/>
              </a:rPr>
              <a:t>web</a:t>
            </a:r>
            <a:r>
              <a:rPr lang="zh-CN" altLang="en-US">
                <a:sym typeface="+mn-ea"/>
              </a:rPr>
              <a:t>系统登录快捷链接，用于快速登录单个主机进行设置。</a:t>
            </a:r>
            <a:endParaRPr lang="zh-CN" altLang="en-US"/>
          </a:p>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本界面为查看视频功能的首界面，界面中以</a:t>
            </a:r>
            <a:r>
              <a:rPr lang="en-US" altLang="zh-CN"/>
              <a:t>3D</a:t>
            </a:r>
            <a:r>
              <a:rPr lang="zh-CN" altLang="en-US"/>
              <a:t>图和图标的方式显示机房内安装的摄像头数量和位置，点击摄像头图标即可打开该摄像头的视频界面。</a:t>
            </a: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可按实际情况增加设备类型和设备，对设备的字段进行定义。便于在界面中按需显示设备名称或者参数名称。</a:t>
            </a:r>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根据实际情况增加设备，以及设备使用的字段和对应名称，在主机管理中勾选了设备以后，自动调用该设备的数据，在设备列表中进行显示。</a:t>
            </a:r>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r>
              <a:rPr lang="zh-CN" altLang="en-US"/>
              <a:t>集中管理平台设想</a:t>
            </a:r>
            <a:endParaRPr lang="zh-CN" altLang="en-US"/>
          </a:p>
        </p:txBody>
      </p:sp>
      <p:sp>
        <p:nvSpPr>
          <p:cNvPr id="3" name="副标题 2"/>
          <p:cNvSpPr>
            <a:spLocks noGrp="1"/>
          </p:cNvSpPr>
          <p:nvPr>
            <p:ph type="subTitle" idx="1"/>
          </p:nvPr>
        </p:nvSpPr>
        <p:spPr/>
        <p:txBody>
          <a:bodyPr/>
          <a:p>
            <a:r>
              <a:rPr lang="zh-CN" altLang="en-US"/>
              <a:t>杜锦峰</a:t>
            </a:r>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008B、新增区域界面"/>
          <p:cNvPicPr>
            <a:picLocks noChangeAspect="1"/>
          </p:cNvPicPr>
          <p:nvPr>
            <p:ph idx="1"/>
          </p:nvPr>
        </p:nvPicPr>
        <p:blipFill>
          <a:blip r:embed="rId1"/>
          <a:stretch>
            <a:fillRect/>
          </a:stretch>
        </p:blipFill>
        <p:spPr>
          <a:xfrm>
            <a:off x="157480" y="122555"/>
            <a:ext cx="11814175" cy="664273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009、用户管理界面"/>
          <p:cNvPicPr>
            <a:picLocks noChangeAspect="1"/>
          </p:cNvPicPr>
          <p:nvPr>
            <p:ph idx="1"/>
          </p:nvPr>
        </p:nvPicPr>
        <p:blipFill>
          <a:blip r:embed="rId1"/>
          <a:stretch>
            <a:fillRect/>
          </a:stretch>
        </p:blipFill>
        <p:spPr>
          <a:xfrm>
            <a:off x="233680" y="213360"/>
            <a:ext cx="11691620" cy="653986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009B、用户管理界面"/>
          <p:cNvPicPr>
            <a:picLocks noChangeAspect="1"/>
          </p:cNvPicPr>
          <p:nvPr>
            <p:ph idx="1"/>
          </p:nvPr>
        </p:nvPicPr>
        <p:blipFill>
          <a:blip r:embed="rId1"/>
          <a:stretch>
            <a:fillRect/>
          </a:stretch>
        </p:blipFill>
        <p:spPr>
          <a:xfrm>
            <a:off x="187960" y="153035"/>
            <a:ext cx="11769090" cy="661733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001、首页"/>
          <p:cNvPicPr>
            <a:picLocks noChangeAspect="1"/>
          </p:cNvPicPr>
          <p:nvPr>
            <p:ph idx="1"/>
          </p:nvPr>
        </p:nvPicPr>
        <p:blipFill>
          <a:blip r:embed="rId1"/>
          <a:stretch>
            <a:fillRect/>
          </a:stretch>
        </p:blipFill>
        <p:spPr>
          <a:xfrm>
            <a:off x="216535" y="99695"/>
            <a:ext cx="11773535" cy="66198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002、二级首页"/>
          <p:cNvPicPr>
            <a:picLocks noChangeAspect="1"/>
          </p:cNvPicPr>
          <p:nvPr>
            <p:ph idx="1"/>
          </p:nvPr>
        </p:nvPicPr>
        <p:blipFill>
          <a:blip r:embed="rId1"/>
          <a:stretch>
            <a:fillRect/>
          </a:stretch>
        </p:blipFill>
        <p:spPr>
          <a:xfrm>
            <a:off x="212090" y="104140"/>
            <a:ext cx="11752580" cy="660781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004、传感器数据界面"/>
          <p:cNvPicPr>
            <a:picLocks noChangeAspect="1"/>
          </p:cNvPicPr>
          <p:nvPr>
            <p:ph idx="1"/>
          </p:nvPr>
        </p:nvPicPr>
        <p:blipFill>
          <a:blip r:embed="rId1"/>
          <a:stretch>
            <a:fillRect/>
          </a:stretch>
        </p:blipFill>
        <p:spPr>
          <a:xfrm>
            <a:off x="158115" y="76835"/>
            <a:ext cx="11799570" cy="663448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005、查看视频界面"/>
          <p:cNvPicPr>
            <a:picLocks noChangeAspect="1"/>
          </p:cNvPicPr>
          <p:nvPr>
            <p:ph idx="1"/>
          </p:nvPr>
        </p:nvPicPr>
        <p:blipFill>
          <a:blip r:embed="rId1"/>
          <a:stretch>
            <a:fillRect/>
          </a:stretch>
        </p:blipFill>
        <p:spPr>
          <a:xfrm>
            <a:off x="142240" y="92075"/>
            <a:ext cx="11875770" cy="667766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006B、设备管理界面"/>
          <p:cNvPicPr>
            <a:picLocks noChangeAspect="1"/>
          </p:cNvPicPr>
          <p:nvPr>
            <p:ph idx="1"/>
          </p:nvPr>
        </p:nvPicPr>
        <p:blipFill>
          <a:blip r:embed="rId1"/>
          <a:stretch>
            <a:fillRect/>
          </a:stretch>
        </p:blipFill>
        <p:spPr>
          <a:xfrm>
            <a:off x="302895" y="171450"/>
            <a:ext cx="11585575" cy="651446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6" name="内容占位符 5" descr="006A、新增设备界面"/>
          <p:cNvPicPr>
            <a:picLocks noChangeAspect="1"/>
          </p:cNvPicPr>
          <p:nvPr>
            <p:ph idx="1"/>
          </p:nvPr>
        </p:nvPicPr>
        <p:blipFill>
          <a:blip r:embed="rId1"/>
          <a:stretch>
            <a:fillRect/>
          </a:stretch>
        </p:blipFill>
        <p:spPr>
          <a:xfrm>
            <a:off x="302260" y="171450"/>
            <a:ext cx="11586845" cy="65151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007A、新增或设置主机"/>
          <p:cNvPicPr>
            <a:picLocks noChangeAspect="1"/>
          </p:cNvPicPr>
          <p:nvPr>
            <p:ph idx="1"/>
          </p:nvPr>
        </p:nvPicPr>
        <p:blipFill>
          <a:blip r:embed="rId1"/>
          <a:stretch>
            <a:fillRect/>
          </a:stretch>
        </p:blipFill>
        <p:spPr>
          <a:xfrm>
            <a:off x="217170" y="153035"/>
            <a:ext cx="11737975" cy="660019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008A、区域设置界面"/>
          <p:cNvPicPr>
            <a:picLocks noChangeAspect="1"/>
          </p:cNvPicPr>
          <p:nvPr>
            <p:ph idx="1"/>
          </p:nvPr>
        </p:nvPicPr>
        <p:blipFill>
          <a:blip r:embed="rId1"/>
          <a:stretch>
            <a:fillRect/>
          </a:stretch>
        </p:blipFill>
        <p:spPr>
          <a:xfrm>
            <a:off x="142240" y="122555"/>
            <a:ext cx="11844655" cy="6659880"/>
          </a:xfrm>
          <a:prstGeom prst="rect">
            <a:avLst/>
          </a:prstGeom>
        </p:spPr>
      </p:pic>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Words>
  <Application>WPS 演示</Application>
  <PresentationFormat>宽屏</PresentationFormat>
  <Paragraphs>4</Paragraphs>
  <Slides>12</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Arial</vt:lpstr>
      <vt:lpstr>宋体</vt:lpstr>
      <vt:lpstr>Wingdings</vt:lpstr>
      <vt:lpstr>Calibri Light</vt:lpstr>
      <vt:lpstr>Calibri</vt:lpstr>
      <vt:lpstr>微软雅黑</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ADU</dc:creator>
  <cp:lastModifiedBy>ADU</cp:lastModifiedBy>
  <cp:revision>1</cp:revision>
  <dcterms:created xsi:type="dcterms:W3CDTF">2017-06-30T04:53:11Z</dcterms:created>
  <dcterms:modified xsi:type="dcterms:W3CDTF">2017-06-30T05:54:25Z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2052-10.8.0.5715</vt:lpwstr>
  </property>
</Properties>
</file>