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7" r:id="rId4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PUE</a:t>
            </a:r>
            <a:r>
              <a:rPr lang="zh-CN" altLang="en-US"/>
              <a:t>统计区域没有数值和状态</a:t>
            </a:r>
            <a:endParaRPr lang="zh-CN" altLang="en-US"/>
          </a:p>
          <a:p>
            <a:r>
              <a:rPr lang="zh-CN" altLang="en-US"/>
              <a:t>环境曲线没有湿度的曲线，且不能选择某个特定</a:t>
            </a:r>
            <a:r>
              <a:rPr lang="zh-CN" altLang="en-US"/>
              <a:t>的温湿度传感器</a:t>
            </a:r>
            <a:endParaRPr lang="zh-CN" altLang="en-US"/>
          </a:p>
          <a:p>
            <a:r>
              <a:rPr lang="zh-CN" altLang="en-US"/>
              <a:t>右侧为何有两个故障告警列表？</a:t>
            </a:r>
            <a:endParaRPr lang="zh-CN" altLang="en-US"/>
          </a:p>
          <a:p>
            <a:r>
              <a:rPr lang="zh-CN" altLang="en-US"/>
              <a:t>右下角的弹窗报警关闭后不能再次展开。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日志查询处的</a:t>
            </a:r>
            <a:r>
              <a:rPr lang="en-US" altLang="zh-CN"/>
              <a:t>“</a:t>
            </a:r>
            <a:r>
              <a:rPr lang="zh-CN" altLang="en-US"/>
              <a:t>项目</a:t>
            </a:r>
            <a:r>
              <a:rPr lang="en-US" altLang="zh-CN"/>
              <a:t>”</a:t>
            </a:r>
            <a:r>
              <a:rPr lang="zh-CN" altLang="en-US"/>
              <a:t>无法选择全部设备，只能选择某一类设备。且结果有何意义？</a:t>
            </a:r>
            <a:endParaRPr lang="zh-CN" altLang="en-US"/>
          </a:p>
          <a:p>
            <a:r>
              <a:rPr lang="zh-CN" altLang="en-US"/>
              <a:t>查询结果无法导出表格。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全局报警规则设置用于什么情况？</a:t>
            </a:r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新添加区域 报错，而且无法上传机房</a:t>
            </a:r>
            <a:r>
              <a:rPr lang="en-US" altLang="zh-CN"/>
              <a:t>3D</a:t>
            </a:r>
            <a:r>
              <a:rPr lang="zh-CN" altLang="en-US"/>
              <a:t>图片，也无法添加设备。</a:t>
            </a:r>
            <a:endParaRPr lang="zh-CN" altLang="en-US"/>
          </a:p>
          <a:p>
            <a:r>
              <a:rPr lang="zh-CN" altLang="en-US"/>
              <a:t>已有机房在编辑时，添加设备每次都需要上传设备图标，不能在已有图标中选择。</a:t>
            </a:r>
            <a:endParaRPr lang="zh-CN" altLang="en-US"/>
          </a:p>
          <a:p>
            <a:r>
              <a:rPr lang="zh-CN" altLang="en-US"/>
              <a:t>且设备故障时跟正常时应该使用不同的图标来区分。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设备详情里的报警选项中，为什么要出现正常的数据</a:t>
            </a:r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单个设备在设置报警规则的时候，项目名称是指参数所使用的字段吗？还是用于区分某个设备的命名呢？</a:t>
            </a:r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不同设备的运行曲线应该是该设备所监测的数据，现在怎么都是取温湿度生成曲线呢？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首页</a:t>
            </a:r>
            <a:endParaRPr lang="zh-CN" altLang="en-US"/>
          </a:p>
        </p:txBody>
      </p:sp>
      <p:pic>
        <p:nvPicPr>
          <p:cNvPr id="4" name="内容占位符 3" descr="2017-08-10_11273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393190" y="1825625"/>
            <a:ext cx="940498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6" name="内容占位符 5" descr="2017-08-10_113609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393190" y="1825625"/>
            <a:ext cx="940498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2017-08-10_12333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393190" y="1825625"/>
            <a:ext cx="940498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2017-08-10_123639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393190" y="1825625"/>
            <a:ext cx="940498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2017-08-10_12401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393190" y="1825625"/>
            <a:ext cx="940498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2017-08-10_124457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393190" y="1825625"/>
            <a:ext cx="940498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2017-08-10_124700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393190" y="1825625"/>
            <a:ext cx="9404985" cy="43516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WPS 演示</Application>
  <PresentationFormat>宽屏</PresentationFormat>
  <Paragraphs>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宋体</vt:lpstr>
      <vt:lpstr>Wingdings</vt:lpstr>
      <vt:lpstr>Calibri Light</vt:lpstr>
      <vt:lpstr>Calibri</vt:lpstr>
      <vt:lpstr>微软雅黑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ADU</dc:creator>
  <cp:lastModifiedBy>ADU</cp:lastModifiedBy>
  <cp:revision>1</cp:revision>
  <dcterms:created xsi:type="dcterms:W3CDTF">2017-08-10T04:16:12Z</dcterms:created>
  <dcterms:modified xsi:type="dcterms:W3CDTF">2017-08-10T04:55:23Z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2052-10.8.0.5715</vt:lpwstr>
  </property>
</Properties>
</file>