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PUE</a:t>
            </a:r>
            <a:r>
              <a:rPr lang="zh-CN" altLang="en-US"/>
              <a:t>区域缺少数字比例</a:t>
            </a:r>
            <a:endParaRPr lang="zh-CN" altLang="en-US"/>
          </a:p>
          <a:p>
            <a:r>
              <a:rPr lang="zh-CN" altLang="en-US"/>
              <a:t>设备区域修改成点击后转到该设备列表</a:t>
            </a:r>
            <a:endParaRPr lang="zh-CN" altLang="en-US"/>
          </a:p>
          <a:p>
            <a:r>
              <a:rPr lang="zh-CN" altLang="en-US"/>
              <a:t>近期环境监控曲线中的设备切换是哪个主机的？</a:t>
            </a:r>
            <a:endParaRPr lang="zh-CN" altLang="en-US"/>
          </a:p>
          <a:p>
            <a:r>
              <a:rPr lang="zh-CN" altLang="en-US"/>
              <a:t>告警信息中还是没有能区分开内置</a:t>
            </a:r>
            <a:r>
              <a:rPr lang="en-US" altLang="zh-CN"/>
              <a:t>AI-D0</a:t>
            </a:r>
            <a:r>
              <a:rPr lang="zh-CN" altLang="en-US"/>
              <a:t>口接的是什么设备。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右下角告警信息的类型和告警内容字段应该对应成中文</a:t>
            </a:r>
            <a:endParaRPr lang="zh-CN" altLang="en-US"/>
          </a:p>
          <a:p>
            <a:r>
              <a:rPr lang="zh-CN" altLang="en-US"/>
              <a:t>应可以直接点击查看上一条</a:t>
            </a:r>
            <a:r>
              <a:rPr lang="en-US" altLang="zh-CN"/>
              <a:t>/</a:t>
            </a:r>
            <a:r>
              <a:rPr lang="zh-CN" altLang="en-US"/>
              <a:t>吓一跳报警信息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区域和主机的逻辑关系有问题，广州机房区域内明明没有主机，那么就不应该可以添加设备。</a:t>
            </a:r>
            <a:endParaRPr lang="zh-CN" altLang="en-US"/>
          </a:p>
          <a:p>
            <a:r>
              <a:rPr lang="zh-CN" altLang="en-US"/>
              <a:t>所以，应该是先添加主机，再设定区域。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3D</a:t>
            </a:r>
            <a:r>
              <a:rPr lang="zh-CN" altLang="en-US"/>
              <a:t>展示页面中还是没有显示参数信息，只显示了状态信息。</a:t>
            </a:r>
            <a:endParaRPr lang="zh-CN" altLang="en-US"/>
          </a:p>
          <a:p>
            <a:r>
              <a:rPr lang="zh-CN" altLang="en-US"/>
              <a:t>添加设备的编号是否是主机中设备对应的</a:t>
            </a:r>
            <a:r>
              <a:rPr lang="en-US" altLang="zh-CN"/>
              <a:t>SID</a:t>
            </a:r>
            <a:r>
              <a:rPr lang="zh-CN" altLang="en-US"/>
              <a:t>号？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不是所有的设备概要页面都适合用线性图显示，大部分设备应该是显示最新的参数值。是否查看该参数的线性图应该是可选的功能。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单个设备的日志和报警列表缺少导出表格功能。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添加规则是对哪个参数添加规则的，如何区分？</a:t>
            </a:r>
            <a:endParaRPr lang="zh-CN" altLang="en-US"/>
          </a:p>
          <a:p>
            <a:r>
              <a:rPr lang="zh-CN" altLang="en-US"/>
              <a:t>且条件还需包含区间条件。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内容占位符 5" descr="2017-09-01_12445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320" y="627380"/>
            <a:ext cx="12137390" cy="5615305"/>
          </a:xfrm>
          <a:prstGeom prst="rect">
            <a:avLst/>
          </a:prstGeom>
        </p:spPr>
      </p:pic>
      <p:sp>
        <p:nvSpPr>
          <p:cNvPr id="7" name="椭圆形标注 6"/>
          <p:cNvSpPr/>
          <p:nvPr/>
        </p:nvSpPr>
        <p:spPr>
          <a:xfrm>
            <a:off x="4890770" y="1203325"/>
            <a:ext cx="1890395" cy="684530"/>
          </a:xfrm>
          <a:prstGeom prst="wedgeEllipseCallout">
            <a:avLst>
              <a:gd name="adj1" fmla="val -33798"/>
              <a:gd name="adj2" fmla="val 95083"/>
            </a:avLst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点击连接到</a:t>
            </a:r>
            <a:endParaRPr lang="zh-CN" altLang="en-US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</a:endParaRPr>
          </a:p>
          <a:p>
            <a:pPr algn="ctr"/>
            <a:r>
              <a:rPr lang="zh-CN" altLang="en-US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列表</a:t>
            </a:r>
            <a:endParaRPr lang="zh-CN" altLang="en-US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</a:endParaRPr>
          </a:p>
        </p:txBody>
      </p:sp>
      <p:sp>
        <p:nvSpPr>
          <p:cNvPr id="8" name="椭圆形标注 7"/>
          <p:cNvSpPr/>
          <p:nvPr/>
        </p:nvSpPr>
        <p:spPr>
          <a:xfrm>
            <a:off x="6206490" y="1396365"/>
            <a:ext cx="1057275" cy="640080"/>
          </a:xfrm>
          <a:prstGeom prst="wedgeEllipseCallou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内容占位符 2" descr="2017-09-01_12542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57395" y="2767330"/>
            <a:ext cx="3076575" cy="24669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2017-09-01_13100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47650" y="122555"/>
            <a:ext cx="9404985" cy="4351655"/>
          </a:xfrm>
          <a:prstGeom prst="rect">
            <a:avLst/>
          </a:prstGeom>
        </p:spPr>
      </p:pic>
      <p:pic>
        <p:nvPicPr>
          <p:cNvPr id="5" name="图片 4" descr="2017-09-01_1310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345" y="3378200"/>
            <a:ext cx="10058400" cy="46532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内容占位符 2" descr="2017-09-01_13162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69265" y="669925"/>
            <a:ext cx="11478260" cy="53111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2017-09-01_13190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5890" y="826770"/>
            <a:ext cx="11913235" cy="55124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2017-09-01_1321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600" y="111760"/>
            <a:ext cx="10058400" cy="4653280"/>
          </a:xfrm>
          <a:prstGeom prst="rect">
            <a:avLst/>
          </a:prstGeom>
        </p:spPr>
      </p:pic>
      <p:pic>
        <p:nvPicPr>
          <p:cNvPr id="5" name="内容占位符 4" descr="2017-09-01_132200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8430" y="2414270"/>
            <a:ext cx="94049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2017-09-01_13235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33070" y="339090"/>
            <a:ext cx="11334115" cy="56521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WPS 演示</Application>
  <PresentationFormat>宽屏</PresentationFormat>
  <Paragraphs>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ADU</dc:creator>
  <cp:lastModifiedBy>ADU</cp:lastModifiedBy>
  <cp:revision>2</cp:revision>
  <dcterms:created xsi:type="dcterms:W3CDTF">2017-09-01T04:45:00Z</dcterms:created>
  <dcterms:modified xsi:type="dcterms:W3CDTF">2017-09-04T09:02:21Z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2052-10.8.0.5715</vt:lpwstr>
  </property>
</Properties>
</file>